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82" r:id="rId19"/>
    <p:sldId id="283" r:id="rId20"/>
    <p:sldId id="285" r:id="rId21"/>
    <p:sldId id="280" r:id="rId22"/>
    <p:sldId id="272" r:id="rId23"/>
    <p:sldId id="273" r:id="rId24"/>
    <p:sldId id="274" r:id="rId25"/>
    <p:sldId id="275" r:id="rId26"/>
    <p:sldId id="276" r:id="rId27"/>
    <p:sldId id="286" r:id="rId28"/>
    <p:sldId id="281" r:id="rId29"/>
    <p:sldId id="278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32301-5961-4BFE-A88B-5D88658890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D81E25-017D-44BB-971C-22C1CC157EFE}">
      <dgm:prSet phldrT="[Texto]"/>
      <dgm:spPr/>
      <dgm:t>
        <a:bodyPr/>
        <a:lstStyle/>
        <a:p>
          <a:r>
            <a:rPr lang="es-ES" dirty="0" smtClean="0"/>
            <a:t>Inteligencia Territorial</a:t>
          </a:r>
          <a:endParaRPr lang="es-ES" dirty="0"/>
        </a:p>
      </dgm:t>
    </dgm:pt>
    <dgm:pt modelId="{03DE628A-9B4B-41C6-9675-CE838AD7560E}" type="parTrans" cxnId="{A6899A4D-7A4E-4FEE-B4EE-7607A6228705}">
      <dgm:prSet/>
      <dgm:spPr/>
      <dgm:t>
        <a:bodyPr/>
        <a:lstStyle/>
        <a:p>
          <a:endParaRPr lang="es-ES"/>
        </a:p>
      </dgm:t>
    </dgm:pt>
    <dgm:pt modelId="{691C3ED4-186D-4749-9EB9-D9074B1C5505}" type="sibTrans" cxnId="{A6899A4D-7A4E-4FEE-B4EE-7607A6228705}">
      <dgm:prSet/>
      <dgm:spPr/>
      <dgm:t>
        <a:bodyPr/>
        <a:lstStyle/>
        <a:p>
          <a:endParaRPr lang="es-ES"/>
        </a:p>
      </dgm:t>
    </dgm:pt>
    <dgm:pt modelId="{DA1EB38F-EBBF-457C-8EEC-A600EEB93E72}">
      <dgm:prSet phldrT="[Texto]"/>
      <dgm:spPr/>
      <dgm:t>
        <a:bodyPr/>
        <a:lstStyle/>
        <a:p>
          <a:r>
            <a:rPr lang="es-ES" dirty="0" smtClean="0"/>
            <a:t>INSTRUMENTOS</a:t>
          </a:r>
        </a:p>
        <a:p>
          <a:r>
            <a:rPr lang="es-ES" dirty="0" smtClean="0"/>
            <a:t>(actores territoriales</a:t>
          </a:r>
        </a:p>
        <a:p>
          <a:r>
            <a:rPr lang="es-ES" dirty="0" smtClean="0"/>
            <a:t>generen y usen el</a:t>
          </a:r>
        </a:p>
        <a:p>
          <a:r>
            <a:rPr lang="es-ES" dirty="0" smtClean="0"/>
            <a:t>conocimiento)</a:t>
          </a:r>
          <a:endParaRPr lang="es-ES" dirty="0"/>
        </a:p>
      </dgm:t>
    </dgm:pt>
    <dgm:pt modelId="{F0EF2A1E-FD52-49A8-85FF-EB43FB81169F}" type="parTrans" cxnId="{16929145-D89D-4A27-BDA3-721CAD7F449A}">
      <dgm:prSet/>
      <dgm:spPr/>
      <dgm:t>
        <a:bodyPr/>
        <a:lstStyle/>
        <a:p>
          <a:endParaRPr lang="es-ES"/>
        </a:p>
      </dgm:t>
    </dgm:pt>
    <dgm:pt modelId="{A047E8B6-FE70-4D37-AD17-6F3AF577D35D}" type="sibTrans" cxnId="{16929145-D89D-4A27-BDA3-721CAD7F449A}">
      <dgm:prSet/>
      <dgm:spPr/>
      <dgm:t>
        <a:bodyPr/>
        <a:lstStyle/>
        <a:p>
          <a:endParaRPr lang="es-ES"/>
        </a:p>
      </dgm:t>
    </dgm:pt>
    <dgm:pt modelId="{CF50D21F-A722-4241-B3BF-C8A08BA74D2A}">
      <dgm:prSet phldrT="[Texto]"/>
      <dgm:spPr/>
      <dgm:t>
        <a:bodyPr/>
        <a:lstStyle/>
        <a:p>
          <a:r>
            <a:rPr lang="es-ES" dirty="0" smtClean="0"/>
            <a:t>CONOCIMIENTOS</a:t>
          </a:r>
        </a:p>
        <a:p>
          <a:r>
            <a:rPr lang="es-ES" dirty="0" smtClean="0"/>
            <a:t>(estructuras y dinámicas</a:t>
          </a:r>
        </a:p>
        <a:p>
          <a:r>
            <a:rPr lang="es-ES" dirty="0" smtClean="0"/>
            <a:t>territoriales)</a:t>
          </a:r>
          <a:endParaRPr lang="es-ES" dirty="0"/>
        </a:p>
      </dgm:t>
    </dgm:pt>
    <dgm:pt modelId="{E3B59273-9367-4072-9BBA-4E9FD16ED18A}" type="parTrans" cxnId="{8C879C45-7CD5-41FA-B5E1-8377BFB6A9AC}">
      <dgm:prSet/>
      <dgm:spPr/>
      <dgm:t>
        <a:bodyPr/>
        <a:lstStyle/>
        <a:p>
          <a:endParaRPr lang="es-ES"/>
        </a:p>
      </dgm:t>
    </dgm:pt>
    <dgm:pt modelId="{494BB4CE-1465-4D6A-AE50-045ADD3724CE}" type="sibTrans" cxnId="{8C879C45-7CD5-41FA-B5E1-8377BFB6A9AC}">
      <dgm:prSet/>
      <dgm:spPr/>
      <dgm:t>
        <a:bodyPr/>
        <a:lstStyle/>
        <a:p>
          <a:endParaRPr lang="es-ES"/>
        </a:p>
      </dgm:t>
    </dgm:pt>
    <dgm:pt modelId="{8AD04975-08CE-4F54-B87A-D21B565E0CE0}">
      <dgm:prSet/>
      <dgm:spPr/>
      <dgm:t>
        <a:bodyPr/>
        <a:lstStyle/>
        <a:p>
          <a:r>
            <a:rPr lang="es-ES" dirty="0" smtClean="0"/>
            <a:t>DESARROLLO</a:t>
          </a:r>
        </a:p>
        <a:p>
          <a:r>
            <a:rPr lang="es-ES" dirty="0" smtClean="0"/>
            <a:t>SOSTENIBLE</a:t>
          </a:r>
          <a:endParaRPr lang="es-ES" dirty="0"/>
        </a:p>
      </dgm:t>
    </dgm:pt>
    <dgm:pt modelId="{217E792F-1A6E-4DF7-9FFC-872653B461D2}" type="parTrans" cxnId="{146158B2-1095-41E1-9C2B-8BC6F27F3491}">
      <dgm:prSet/>
      <dgm:spPr/>
      <dgm:t>
        <a:bodyPr/>
        <a:lstStyle/>
        <a:p>
          <a:endParaRPr lang="es-ES"/>
        </a:p>
      </dgm:t>
    </dgm:pt>
    <dgm:pt modelId="{018B2AF8-65C6-49F3-B4F4-A12FE273CF1C}" type="sibTrans" cxnId="{146158B2-1095-41E1-9C2B-8BC6F27F3491}">
      <dgm:prSet/>
      <dgm:spPr/>
      <dgm:t>
        <a:bodyPr/>
        <a:lstStyle/>
        <a:p>
          <a:endParaRPr lang="es-ES"/>
        </a:p>
      </dgm:t>
    </dgm:pt>
    <dgm:pt modelId="{ABDC913C-617C-4174-97BF-A94BCBBA870C}" type="pres">
      <dgm:prSet presAssocID="{D7D32301-5961-4BFE-A88B-5D88658890E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63AAC0-AE31-4C5D-B35E-1F8069B6C6C2}" type="pres">
      <dgm:prSet presAssocID="{D7D32301-5961-4BFE-A88B-5D88658890E8}" presName="arrow" presStyleLbl="bgShp" presStyleIdx="0" presStyleCnt="1"/>
      <dgm:spPr/>
    </dgm:pt>
    <dgm:pt modelId="{992EF14A-4B9E-4FB6-B807-9BCAFCAE19A3}" type="pres">
      <dgm:prSet presAssocID="{D7D32301-5961-4BFE-A88B-5D88658890E8}" presName="linearProcess" presStyleCnt="0"/>
      <dgm:spPr/>
    </dgm:pt>
    <dgm:pt modelId="{11C35C60-B2FD-4A4F-9FB2-04E23FE55B11}" type="pres">
      <dgm:prSet presAssocID="{28D81E25-017D-44BB-971C-22C1CC157EF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2D0F35-2D3C-4DF6-98E8-67EB97A94F8D}" type="pres">
      <dgm:prSet presAssocID="{691C3ED4-186D-4749-9EB9-D9074B1C5505}" presName="sibTrans" presStyleCnt="0"/>
      <dgm:spPr/>
    </dgm:pt>
    <dgm:pt modelId="{2E5D9331-5DF3-4A41-88F4-37AC3DD1EE9D}" type="pres">
      <dgm:prSet presAssocID="{DA1EB38F-EBBF-457C-8EEC-A600EEB93E7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1F42B7-D54A-42CC-AEFE-F301EDE4079A}" type="pres">
      <dgm:prSet presAssocID="{A047E8B6-FE70-4D37-AD17-6F3AF577D35D}" presName="sibTrans" presStyleCnt="0"/>
      <dgm:spPr/>
    </dgm:pt>
    <dgm:pt modelId="{615F9F3F-061D-4107-9309-903DF95A2F9B}" type="pres">
      <dgm:prSet presAssocID="{8AD04975-08CE-4F54-B87A-D21B565E0CE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C6648C-9E8C-493E-902A-139A3421B7B2}" type="pres">
      <dgm:prSet presAssocID="{018B2AF8-65C6-49F3-B4F4-A12FE273CF1C}" presName="sibTrans" presStyleCnt="0"/>
      <dgm:spPr/>
    </dgm:pt>
    <dgm:pt modelId="{0D5A2769-160B-4317-A177-146FBCE4276A}" type="pres">
      <dgm:prSet presAssocID="{CF50D21F-A722-4241-B3BF-C8A08BA74D2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5FFD5C-F8A6-44A8-8F99-0395BE6F79DF}" type="presOf" srcId="{CF50D21F-A722-4241-B3BF-C8A08BA74D2A}" destId="{0D5A2769-160B-4317-A177-146FBCE4276A}" srcOrd="0" destOrd="0" presId="urn:microsoft.com/office/officeart/2005/8/layout/hProcess9"/>
    <dgm:cxn modelId="{B3DEFB45-F27C-458B-9BE9-96F7E596E669}" type="presOf" srcId="{8AD04975-08CE-4F54-B87A-D21B565E0CE0}" destId="{615F9F3F-061D-4107-9309-903DF95A2F9B}" srcOrd="0" destOrd="0" presId="urn:microsoft.com/office/officeart/2005/8/layout/hProcess9"/>
    <dgm:cxn modelId="{146158B2-1095-41E1-9C2B-8BC6F27F3491}" srcId="{D7D32301-5961-4BFE-A88B-5D88658890E8}" destId="{8AD04975-08CE-4F54-B87A-D21B565E0CE0}" srcOrd="2" destOrd="0" parTransId="{217E792F-1A6E-4DF7-9FFC-872653B461D2}" sibTransId="{018B2AF8-65C6-49F3-B4F4-A12FE273CF1C}"/>
    <dgm:cxn modelId="{16929145-D89D-4A27-BDA3-721CAD7F449A}" srcId="{D7D32301-5961-4BFE-A88B-5D88658890E8}" destId="{DA1EB38F-EBBF-457C-8EEC-A600EEB93E72}" srcOrd="1" destOrd="0" parTransId="{F0EF2A1E-FD52-49A8-85FF-EB43FB81169F}" sibTransId="{A047E8B6-FE70-4D37-AD17-6F3AF577D35D}"/>
    <dgm:cxn modelId="{89E66231-B7BC-4678-9BDD-699783AC57FC}" type="presOf" srcId="{28D81E25-017D-44BB-971C-22C1CC157EFE}" destId="{11C35C60-B2FD-4A4F-9FB2-04E23FE55B11}" srcOrd="0" destOrd="0" presId="urn:microsoft.com/office/officeart/2005/8/layout/hProcess9"/>
    <dgm:cxn modelId="{A6899A4D-7A4E-4FEE-B4EE-7607A6228705}" srcId="{D7D32301-5961-4BFE-A88B-5D88658890E8}" destId="{28D81E25-017D-44BB-971C-22C1CC157EFE}" srcOrd="0" destOrd="0" parTransId="{03DE628A-9B4B-41C6-9675-CE838AD7560E}" sibTransId="{691C3ED4-186D-4749-9EB9-D9074B1C5505}"/>
    <dgm:cxn modelId="{5751288A-C0A6-44E9-9E87-C315B9401A81}" type="presOf" srcId="{DA1EB38F-EBBF-457C-8EEC-A600EEB93E72}" destId="{2E5D9331-5DF3-4A41-88F4-37AC3DD1EE9D}" srcOrd="0" destOrd="0" presId="urn:microsoft.com/office/officeart/2005/8/layout/hProcess9"/>
    <dgm:cxn modelId="{746AFBDF-EAA6-4E59-ADC9-7AB56D11D5B9}" type="presOf" srcId="{D7D32301-5961-4BFE-A88B-5D88658890E8}" destId="{ABDC913C-617C-4174-97BF-A94BCBBA870C}" srcOrd="0" destOrd="0" presId="urn:microsoft.com/office/officeart/2005/8/layout/hProcess9"/>
    <dgm:cxn modelId="{8C879C45-7CD5-41FA-B5E1-8377BFB6A9AC}" srcId="{D7D32301-5961-4BFE-A88B-5D88658890E8}" destId="{CF50D21F-A722-4241-B3BF-C8A08BA74D2A}" srcOrd="3" destOrd="0" parTransId="{E3B59273-9367-4072-9BBA-4E9FD16ED18A}" sibTransId="{494BB4CE-1465-4D6A-AE50-045ADD3724CE}"/>
    <dgm:cxn modelId="{5E0E500A-ACE7-4911-84F4-9FCF040ED862}" type="presParOf" srcId="{ABDC913C-617C-4174-97BF-A94BCBBA870C}" destId="{4663AAC0-AE31-4C5D-B35E-1F8069B6C6C2}" srcOrd="0" destOrd="0" presId="urn:microsoft.com/office/officeart/2005/8/layout/hProcess9"/>
    <dgm:cxn modelId="{C11ED509-08B9-438D-B392-A2D98F39D444}" type="presParOf" srcId="{ABDC913C-617C-4174-97BF-A94BCBBA870C}" destId="{992EF14A-4B9E-4FB6-B807-9BCAFCAE19A3}" srcOrd="1" destOrd="0" presId="urn:microsoft.com/office/officeart/2005/8/layout/hProcess9"/>
    <dgm:cxn modelId="{B223C50E-2B67-4934-99DA-D5E7F6CF9727}" type="presParOf" srcId="{992EF14A-4B9E-4FB6-B807-9BCAFCAE19A3}" destId="{11C35C60-B2FD-4A4F-9FB2-04E23FE55B11}" srcOrd="0" destOrd="0" presId="urn:microsoft.com/office/officeart/2005/8/layout/hProcess9"/>
    <dgm:cxn modelId="{847B346B-F225-4363-8570-E85B3F360EC7}" type="presParOf" srcId="{992EF14A-4B9E-4FB6-B807-9BCAFCAE19A3}" destId="{FD2D0F35-2D3C-4DF6-98E8-67EB97A94F8D}" srcOrd="1" destOrd="0" presId="urn:microsoft.com/office/officeart/2005/8/layout/hProcess9"/>
    <dgm:cxn modelId="{4D680A2C-AE0F-45F7-9779-04B4ED61FD25}" type="presParOf" srcId="{992EF14A-4B9E-4FB6-B807-9BCAFCAE19A3}" destId="{2E5D9331-5DF3-4A41-88F4-37AC3DD1EE9D}" srcOrd="2" destOrd="0" presId="urn:microsoft.com/office/officeart/2005/8/layout/hProcess9"/>
    <dgm:cxn modelId="{4F63D426-DAD0-4B90-AAAD-5FA119C4F906}" type="presParOf" srcId="{992EF14A-4B9E-4FB6-B807-9BCAFCAE19A3}" destId="{421F42B7-D54A-42CC-AEFE-F301EDE4079A}" srcOrd="3" destOrd="0" presId="urn:microsoft.com/office/officeart/2005/8/layout/hProcess9"/>
    <dgm:cxn modelId="{C3C7638A-24F1-41CE-BBA4-3F3DB019580B}" type="presParOf" srcId="{992EF14A-4B9E-4FB6-B807-9BCAFCAE19A3}" destId="{615F9F3F-061D-4107-9309-903DF95A2F9B}" srcOrd="4" destOrd="0" presId="urn:microsoft.com/office/officeart/2005/8/layout/hProcess9"/>
    <dgm:cxn modelId="{2944D398-0A31-4212-85FD-4CEFCD65AEB8}" type="presParOf" srcId="{992EF14A-4B9E-4FB6-B807-9BCAFCAE19A3}" destId="{A5C6648C-9E8C-493E-902A-139A3421B7B2}" srcOrd="5" destOrd="0" presId="urn:microsoft.com/office/officeart/2005/8/layout/hProcess9"/>
    <dgm:cxn modelId="{A1D7E767-E2D5-4A91-914B-24BB21CE4C09}" type="presParOf" srcId="{992EF14A-4B9E-4FB6-B807-9BCAFCAE19A3}" destId="{0D5A2769-160B-4317-A177-146FBCE4276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852F3-21CB-4930-9326-1A8F0B0EE33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94325FE-7C77-4864-BDAD-2BF3F9D67D50}">
      <dgm:prSet phldrT="[Texto]"/>
      <dgm:spPr/>
      <dgm:t>
        <a:bodyPr/>
        <a:lstStyle/>
        <a:p>
          <a:r>
            <a:rPr lang="es-ES" dirty="0" smtClean="0"/>
            <a:t>Inteligencia Territorial</a:t>
          </a:r>
          <a:endParaRPr lang="es-ES" dirty="0"/>
        </a:p>
      </dgm:t>
    </dgm:pt>
    <dgm:pt modelId="{5C29D56A-2ADC-4441-88C5-DBF40A36C388}" type="parTrans" cxnId="{66C1E486-EA93-43E1-9A92-28C3A18D0E0D}">
      <dgm:prSet/>
      <dgm:spPr/>
      <dgm:t>
        <a:bodyPr/>
        <a:lstStyle/>
        <a:p>
          <a:endParaRPr lang="es-ES"/>
        </a:p>
      </dgm:t>
    </dgm:pt>
    <dgm:pt modelId="{1994ACA3-CA59-4FCF-823C-99845079E089}" type="sibTrans" cxnId="{66C1E486-EA93-43E1-9A92-28C3A18D0E0D}">
      <dgm:prSet/>
      <dgm:spPr/>
      <dgm:t>
        <a:bodyPr/>
        <a:lstStyle/>
        <a:p>
          <a:endParaRPr lang="es-ES"/>
        </a:p>
      </dgm:t>
    </dgm:pt>
    <dgm:pt modelId="{381B4641-EB11-4928-9B79-47A99C60DAF6}">
      <dgm:prSet phldrT="[Texto]"/>
      <dgm:spPr/>
      <dgm:t>
        <a:bodyPr/>
        <a:lstStyle/>
        <a:p>
          <a:r>
            <a:rPr lang="es-ES" dirty="0" smtClean="0"/>
            <a:t>Territorio</a:t>
          </a:r>
          <a:endParaRPr lang="es-ES" dirty="0"/>
        </a:p>
      </dgm:t>
    </dgm:pt>
    <dgm:pt modelId="{667E1C49-F5C6-41BC-9498-0C6D04489CF9}" type="parTrans" cxnId="{6E8A0577-8DA1-4EDD-8AB7-11F267B8CDE4}">
      <dgm:prSet/>
      <dgm:spPr/>
      <dgm:t>
        <a:bodyPr/>
        <a:lstStyle/>
        <a:p>
          <a:endParaRPr lang="es-ES"/>
        </a:p>
      </dgm:t>
    </dgm:pt>
    <dgm:pt modelId="{DD103D90-6B3A-4C0A-97A0-7443D1D863AE}" type="sibTrans" cxnId="{6E8A0577-8DA1-4EDD-8AB7-11F267B8CDE4}">
      <dgm:prSet/>
      <dgm:spPr/>
      <dgm:t>
        <a:bodyPr/>
        <a:lstStyle/>
        <a:p>
          <a:endParaRPr lang="es-ES"/>
        </a:p>
      </dgm:t>
    </dgm:pt>
    <dgm:pt modelId="{4DEC9FCD-C585-4A82-BA19-B182F51A95A3}">
      <dgm:prSet phldrT="[Texto]"/>
      <dgm:spPr/>
      <dgm:t>
        <a:bodyPr/>
        <a:lstStyle/>
        <a:p>
          <a:r>
            <a:rPr lang="es-ES" dirty="0" smtClean="0"/>
            <a:t>TIC</a:t>
          </a:r>
          <a:endParaRPr lang="es-ES" dirty="0"/>
        </a:p>
      </dgm:t>
    </dgm:pt>
    <dgm:pt modelId="{1E94E288-047F-409C-890B-D3A79074108B}" type="parTrans" cxnId="{F5103B4F-4DA3-4853-B667-140EC7A701B4}">
      <dgm:prSet/>
      <dgm:spPr/>
      <dgm:t>
        <a:bodyPr/>
        <a:lstStyle/>
        <a:p>
          <a:endParaRPr lang="es-ES"/>
        </a:p>
      </dgm:t>
    </dgm:pt>
    <dgm:pt modelId="{0B9AD049-2C11-4586-8058-F790D7ACF0BD}" type="sibTrans" cxnId="{F5103B4F-4DA3-4853-B667-140EC7A701B4}">
      <dgm:prSet/>
      <dgm:spPr/>
      <dgm:t>
        <a:bodyPr/>
        <a:lstStyle/>
        <a:p>
          <a:endParaRPr lang="es-ES"/>
        </a:p>
      </dgm:t>
    </dgm:pt>
    <dgm:pt modelId="{D58EE38D-C419-42AE-A49C-845F0F38A4BB}">
      <dgm:prSet phldrT="[Texto]"/>
      <dgm:spPr/>
      <dgm:t>
        <a:bodyPr/>
        <a:lstStyle/>
        <a:p>
          <a:r>
            <a:rPr lang="es-ES" dirty="0" smtClean="0"/>
            <a:t>Comunicación</a:t>
          </a:r>
          <a:endParaRPr lang="es-ES" dirty="0"/>
        </a:p>
      </dgm:t>
    </dgm:pt>
    <dgm:pt modelId="{C8DD111E-5C75-4118-8F8F-88D16AAE9212}" type="parTrans" cxnId="{C863B11C-B0A2-4D7C-8B72-40E689281F77}">
      <dgm:prSet/>
      <dgm:spPr/>
      <dgm:t>
        <a:bodyPr/>
        <a:lstStyle/>
        <a:p>
          <a:endParaRPr lang="es-ES"/>
        </a:p>
      </dgm:t>
    </dgm:pt>
    <dgm:pt modelId="{7581FFD0-0369-4E75-A48C-781F7E73982F}" type="sibTrans" cxnId="{C863B11C-B0A2-4D7C-8B72-40E689281F77}">
      <dgm:prSet/>
      <dgm:spPr/>
      <dgm:t>
        <a:bodyPr/>
        <a:lstStyle/>
        <a:p>
          <a:endParaRPr lang="es-ES"/>
        </a:p>
      </dgm:t>
    </dgm:pt>
    <dgm:pt modelId="{C44E1A1A-81D7-4526-9DCC-9930EDECDCF9}">
      <dgm:prSet phldrT="[Texto]"/>
      <dgm:spPr/>
      <dgm:t>
        <a:bodyPr/>
        <a:lstStyle/>
        <a:p>
          <a:r>
            <a:rPr lang="es-ES" dirty="0" smtClean="0"/>
            <a:t>Sistemática</a:t>
          </a:r>
          <a:endParaRPr lang="es-ES" dirty="0"/>
        </a:p>
      </dgm:t>
    </dgm:pt>
    <dgm:pt modelId="{D129E8B9-4FBE-4F48-BEA5-29A1BFFBEC04}" type="parTrans" cxnId="{172E6253-6CDD-4F5F-82EC-DAF5161E64A9}">
      <dgm:prSet/>
      <dgm:spPr/>
      <dgm:t>
        <a:bodyPr/>
        <a:lstStyle/>
        <a:p>
          <a:endParaRPr lang="es-ES"/>
        </a:p>
      </dgm:t>
    </dgm:pt>
    <dgm:pt modelId="{F5815D70-8D2F-4AE0-A1A2-A27DBD9727F9}" type="sibTrans" cxnId="{172E6253-6CDD-4F5F-82EC-DAF5161E64A9}">
      <dgm:prSet/>
      <dgm:spPr/>
      <dgm:t>
        <a:bodyPr/>
        <a:lstStyle/>
        <a:p>
          <a:endParaRPr lang="es-ES"/>
        </a:p>
      </dgm:t>
    </dgm:pt>
    <dgm:pt modelId="{71EC089D-9EE9-48F2-BB7E-673B573D2E31}">
      <dgm:prSet/>
      <dgm:spPr/>
      <dgm:t>
        <a:bodyPr/>
        <a:lstStyle/>
        <a:p>
          <a:endParaRPr lang="es-ES"/>
        </a:p>
      </dgm:t>
    </dgm:pt>
    <dgm:pt modelId="{7BDDE633-24FE-4824-9A43-22179727F828}" type="parTrans" cxnId="{CEC041A2-2B39-44E4-B316-AB586934C6CF}">
      <dgm:prSet/>
      <dgm:spPr/>
      <dgm:t>
        <a:bodyPr/>
        <a:lstStyle/>
        <a:p>
          <a:endParaRPr lang="es-ES"/>
        </a:p>
      </dgm:t>
    </dgm:pt>
    <dgm:pt modelId="{DB1DA174-BA7B-4C50-A2BB-5AD0D886131E}" type="sibTrans" cxnId="{CEC041A2-2B39-44E4-B316-AB586934C6CF}">
      <dgm:prSet/>
      <dgm:spPr/>
      <dgm:t>
        <a:bodyPr/>
        <a:lstStyle/>
        <a:p>
          <a:endParaRPr lang="es-ES"/>
        </a:p>
      </dgm:t>
    </dgm:pt>
    <dgm:pt modelId="{C71141AE-1F05-4020-A5ED-C872EBD4EA31}">
      <dgm:prSet/>
      <dgm:spPr/>
      <dgm:t>
        <a:bodyPr/>
        <a:lstStyle/>
        <a:p>
          <a:endParaRPr lang="es-ES"/>
        </a:p>
      </dgm:t>
    </dgm:pt>
    <dgm:pt modelId="{6DB3CCDE-D7AA-4063-A2D0-9F744BB45F22}" type="parTrans" cxnId="{778ECCDF-8D6A-461A-8FA9-CA5E221DE273}">
      <dgm:prSet/>
      <dgm:spPr/>
      <dgm:t>
        <a:bodyPr/>
        <a:lstStyle/>
        <a:p>
          <a:endParaRPr lang="es-ES"/>
        </a:p>
      </dgm:t>
    </dgm:pt>
    <dgm:pt modelId="{121F54B9-BDE1-455F-9D34-B5A14D48F854}" type="sibTrans" cxnId="{778ECCDF-8D6A-461A-8FA9-CA5E221DE273}">
      <dgm:prSet/>
      <dgm:spPr/>
      <dgm:t>
        <a:bodyPr/>
        <a:lstStyle/>
        <a:p>
          <a:endParaRPr lang="es-ES"/>
        </a:p>
      </dgm:t>
    </dgm:pt>
    <dgm:pt modelId="{65675FAA-DCBF-4F89-8C11-CF161B315AFC}">
      <dgm:prSet/>
      <dgm:spPr/>
      <dgm:t>
        <a:bodyPr/>
        <a:lstStyle/>
        <a:p>
          <a:endParaRPr lang="es-ES"/>
        </a:p>
      </dgm:t>
    </dgm:pt>
    <dgm:pt modelId="{7775573D-23B7-4CAC-8FCB-56E86101B43B}" type="parTrans" cxnId="{4D4D1C22-2111-4426-A345-61F49B3A3F1E}">
      <dgm:prSet/>
      <dgm:spPr/>
      <dgm:t>
        <a:bodyPr/>
        <a:lstStyle/>
        <a:p>
          <a:endParaRPr lang="es-ES"/>
        </a:p>
      </dgm:t>
    </dgm:pt>
    <dgm:pt modelId="{D64F8E36-37D2-42B4-8611-A4E98D3F0DDA}" type="sibTrans" cxnId="{4D4D1C22-2111-4426-A345-61F49B3A3F1E}">
      <dgm:prSet/>
      <dgm:spPr/>
      <dgm:t>
        <a:bodyPr/>
        <a:lstStyle/>
        <a:p>
          <a:endParaRPr lang="es-ES"/>
        </a:p>
      </dgm:t>
    </dgm:pt>
    <dgm:pt modelId="{A4C2A5DA-5BD6-4AB4-98A8-C9F9FA08ED67}">
      <dgm:prSet/>
      <dgm:spPr/>
      <dgm:t>
        <a:bodyPr/>
        <a:lstStyle/>
        <a:p>
          <a:endParaRPr lang="es-ES"/>
        </a:p>
      </dgm:t>
    </dgm:pt>
    <dgm:pt modelId="{DF27E6A5-1A41-4CD2-829D-FFD7ADC78C30}" type="parTrans" cxnId="{369EB800-C83F-4991-9A00-254C49523779}">
      <dgm:prSet/>
      <dgm:spPr/>
      <dgm:t>
        <a:bodyPr/>
        <a:lstStyle/>
        <a:p>
          <a:endParaRPr lang="es-ES"/>
        </a:p>
      </dgm:t>
    </dgm:pt>
    <dgm:pt modelId="{E912734C-402A-4989-9E76-089BE6CFD9C5}" type="sibTrans" cxnId="{369EB800-C83F-4991-9A00-254C49523779}">
      <dgm:prSet/>
      <dgm:spPr/>
      <dgm:t>
        <a:bodyPr/>
        <a:lstStyle/>
        <a:p>
          <a:endParaRPr lang="es-ES"/>
        </a:p>
      </dgm:t>
    </dgm:pt>
    <dgm:pt modelId="{D65CC1ED-2C25-4EFA-95DE-C6BEE286B523}">
      <dgm:prSet/>
      <dgm:spPr/>
      <dgm:t>
        <a:bodyPr/>
        <a:lstStyle/>
        <a:p>
          <a:endParaRPr lang="es-ES"/>
        </a:p>
      </dgm:t>
    </dgm:pt>
    <dgm:pt modelId="{6F9D9E8F-1BE2-4726-826F-7A4336D0C737}" type="parTrans" cxnId="{F4D3CEC6-2D37-4895-B546-80AC35ABC469}">
      <dgm:prSet/>
      <dgm:spPr/>
      <dgm:t>
        <a:bodyPr/>
        <a:lstStyle/>
        <a:p>
          <a:endParaRPr lang="es-ES"/>
        </a:p>
      </dgm:t>
    </dgm:pt>
    <dgm:pt modelId="{F1E01EC3-C7D7-4216-AFD5-4B56651EC5CB}" type="sibTrans" cxnId="{F4D3CEC6-2D37-4895-B546-80AC35ABC469}">
      <dgm:prSet/>
      <dgm:spPr/>
      <dgm:t>
        <a:bodyPr/>
        <a:lstStyle/>
        <a:p>
          <a:endParaRPr lang="es-ES"/>
        </a:p>
      </dgm:t>
    </dgm:pt>
    <dgm:pt modelId="{823A8853-A94B-47B0-8C5B-1FCA471644FA}">
      <dgm:prSet/>
      <dgm:spPr/>
      <dgm:t>
        <a:bodyPr/>
        <a:lstStyle/>
        <a:p>
          <a:endParaRPr lang="es-ES"/>
        </a:p>
      </dgm:t>
    </dgm:pt>
    <dgm:pt modelId="{B047BEE6-A879-4C6C-A558-660299A93731}" type="parTrans" cxnId="{D64C3630-63A0-40A4-A577-CFDCE8D26078}">
      <dgm:prSet/>
      <dgm:spPr/>
      <dgm:t>
        <a:bodyPr/>
        <a:lstStyle/>
        <a:p>
          <a:endParaRPr lang="es-ES"/>
        </a:p>
      </dgm:t>
    </dgm:pt>
    <dgm:pt modelId="{7645212C-7E70-44E3-83B3-A6CB9DFD255D}" type="sibTrans" cxnId="{D64C3630-63A0-40A4-A577-CFDCE8D26078}">
      <dgm:prSet/>
      <dgm:spPr/>
      <dgm:t>
        <a:bodyPr/>
        <a:lstStyle/>
        <a:p>
          <a:endParaRPr lang="es-ES"/>
        </a:p>
      </dgm:t>
    </dgm:pt>
    <dgm:pt modelId="{0931CD7B-52EF-4725-90F0-C80375C64BA1}">
      <dgm:prSet/>
      <dgm:spPr/>
      <dgm:t>
        <a:bodyPr/>
        <a:lstStyle/>
        <a:p>
          <a:endParaRPr lang="es-ES"/>
        </a:p>
      </dgm:t>
    </dgm:pt>
    <dgm:pt modelId="{EC9BE6B7-2716-4878-A12A-C0B007A40253}" type="parTrans" cxnId="{3161E664-8727-4ADE-9E3D-672705A27D14}">
      <dgm:prSet/>
      <dgm:spPr/>
      <dgm:t>
        <a:bodyPr/>
        <a:lstStyle/>
        <a:p>
          <a:endParaRPr lang="es-ES"/>
        </a:p>
      </dgm:t>
    </dgm:pt>
    <dgm:pt modelId="{76F5602D-54DF-4A3C-B008-DCB765520F40}" type="sibTrans" cxnId="{3161E664-8727-4ADE-9E3D-672705A27D14}">
      <dgm:prSet/>
      <dgm:spPr/>
      <dgm:t>
        <a:bodyPr/>
        <a:lstStyle/>
        <a:p>
          <a:endParaRPr lang="es-ES"/>
        </a:p>
      </dgm:t>
    </dgm:pt>
    <dgm:pt modelId="{9C904EC9-1DCC-4597-9B29-4C972D2DD004}">
      <dgm:prSet/>
      <dgm:spPr/>
      <dgm:t>
        <a:bodyPr/>
        <a:lstStyle/>
        <a:p>
          <a:endParaRPr lang="es-ES"/>
        </a:p>
      </dgm:t>
    </dgm:pt>
    <dgm:pt modelId="{DB590B13-5680-4740-8EBA-1B52EC52A090}" type="parTrans" cxnId="{44E35873-90A7-4E55-920C-9E7267A2DBB7}">
      <dgm:prSet/>
      <dgm:spPr/>
      <dgm:t>
        <a:bodyPr/>
        <a:lstStyle/>
        <a:p>
          <a:endParaRPr lang="es-ES"/>
        </a:p>
      </dgm:t>
    </dgm:pt>
    <dgm:pt modelId="{3F14ECCB-7A94-44FC-8039-BCA2B0730EA0}" type="sibTrans" cxnId="{44E35873-90A7-4E55-920C-9E7267A2DBB7}">
      <dgm:prSet/>
      <dgm:spPr/>
      <dgm:t>
        <a:bodyPr/>
        <a:lstStyle/>
        <a:p>
          <a:endParaRPr lang="es-ES"/>
        </a:p>
      </dgm:t>
    </dgm:pt>
    <dgm:pt modelId="{92AD944F-9F55-4C35-B472-579C7E5F1898}" type="pres">
      <dgm:prSet presAssocID="{D14852F3-21CB-4930-9326-1A8F0B0EE3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218637E-9D97-468F-A139-A785C153AC26}" type="pres">
      <dgm:prSet presAssocID="{D14852F3-21CB-4930-9326-1A8F0B0EE335}" presName="radial" presStyleCnt="0">
        <dgm:presLayoutVars>
          <dgm:animLvl val="ctr"/>
        </dgm:presLayoutVars>
      </dgm:prSet>
      <dgm:spPr/>
    </dgm:pt>
    <dgm:pt modelId="{AA49F182-57E9-4556-A8BF-DA77D067F72F}" type="pres">
      <dgm:prSet presAssocID="{594325FE-7C77-4864-BDAD-2BF3F9D67D50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563268F4-AB7C-4AF8-B7FE-4AA56D053C11}" type="pres">
      <dgm:prSet presAssocID="{381B4641-EB11-4928-9B79-47A99C60DAF6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B2C383-052B-4034-B67C-5676F2753223}" type="pres">
      <dgm:prSet presAssocID="{4DEC9FCD-C585-4A82-BA19-B182F51A95A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337A1A-9DEC-4B41-993B-F8DFC046573E}" type="pres">
      <dgm:prSet presAssocID="{D58EE38D-C419-42AE-A49C-845F0F38A4BB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CDC19C-4728-4466-BBD3-2F81F64C414A}" type="pres">
      <dgm:prSet presAssocID="{C44E1A1A-81D7-4526-9DCC-9930EDECDCF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103B4F-4DA3-4853-B667-140EC7A701B4}" srcId="{594325FE-7C77-4864-BDAD-2BF3F9D67D50}" destId="{4DEC9FCD-C585-4A82-BA19-B182F51A95A3}" srcOrd="1" destOrd="0" parTransId="{1E94E288-047F-409C-890B-D3A79074108B}" sibTransId="{0B9AD049-2C11-4586-8058-F790D7ACF0BD}"/>
    <dgm:cxn modelId="{F4D3CEC6-2D37-4895-B546-80AC35ABC469}" srcId="{D14852F3-21CB-4930-9326-1A8F0B0EE335}" destId="{D65CC1ED-2C25-4EFA-95DE-C6BEE286B523}" srcOrd="1" destOrd="0" parTransId="{6F9D9E8F-1BE2-4726-826F-7A4336D0C737}" sibTransId="{F1E01EC3-C7D7-4216-AFD5-4B56651EC5CB}"/>
    <dgm:cxn modelId="{3161E664-8727-4ADE-9E3D-672705A27D14}" srcId="{D14852F3-21CB-4930-9326-1A8F0B0EE335}" destId="{0931CD7B-52EF-4725-90F0-C80375C64BA1}" srcOrd="7" destOrd="0" parTransId="{EC9BE6B7-2716-4878-A12A-C0B007A40253}" sibTransId="{76F5602D-54DF-4A3C-B008-DCB765520F40}"/>
    <dgm:cxn modelId="{521EB0A9-2EDE-4EE6-813D-4AABAFFF4EFE}" type="presOf" srcId="{4DEC9FCD-C585-4A82-BA19-B182F51A95A3}" destId="{60B2C383-052B-4034-B67C-5676F2753223}" srcOrd="0" destOrd="0" presId="urn:microsoft.com/office/officeart/2005/8/layout/radial3"/>
    <dgm:cxn modelId="{6E8A0577-8DA1-4EDD-8AB7-11F267B8CDE4}" srcId="{594325FE-7C77-4864-BDAD-2BF3F9D67D50}" destId="{381B4641-EB11-4928-9B79-47A99C60DAF6}" srcOrd="0" destOrd="0" parTransId="{667E1C49-F5C6-41BC-9498-0C6D04489CF9}" sibTransId="{DD103D90-6B3A-4C0A-97A0-7443D1D863AE}"/>
    <dgm:cxn modelId="{3F984CEB-E069-4017-880C-0E3349B59315}" type="presOf" srcId="{594325FE-7C77-4864-BDAD-2BF3F9D67D50}" destId="{AA49F182-57E9-4556-A8BF-DA77D067F72F}" srcOrd="0" destOrd="0" presId="urn:microsoft.com/office/officeart/2005/8/layout/radial3"/>
    <dgm:cxn modelId="{D64C3630-63A0-40A4-A577-CFDCE8D26078}" srcId="{D14852F3-21CB-4930-9326-1A8F0B0EE335}" destId="{823A8853-A94B-47B0-8C5B-1FCA471644FA}" srcOrd="2" destOrd="0" parTransId="{B047BEE6-A879-4C6C-A558-660299A93731}" sibTransId="{7645212C-7E70-44E3-83B3-A6CB9DFD255D}"/>
    <dgm:cxn modelId="{81479F76-FC22-4121-A606-5620CF15FCF9}" type="presOf" srcId="{D58EE38D-C419-42AE-A49C-845F0F38A4BB}" destId="{EB337A1A-9DEC-4B41-993B-F8DFC046573E}" srcOrd="0" destOrd="0" presId="urn:microsoft.com/office/officeart/2005/8/layout/radial3"/>
    <dgm:cxn modelId="{3FB27F1A-8DE4-47E6-A250-287C4ACEE493}" type="presOf" srcId="{381B4641-EB11-4928-9B79-47A99C60DAF6}" destId="{563268F4-AB7C-4AF8-B7FE-4AA56D053C11}" srcOrd="0" destOrd="0" presId="urn:microsoft.com/office/officeart/2005/8/layout/radial3"/>
    <dgm:cxn modelId="{4D4D1C22-2111-4426-A345-61F49B3A3F1E}" srcId="{D14852F3-21CB-4930-9326-1A8F0B0EE335}" destId="{65675FAA-DCBF-4F89-8C11-CF161B315AFC}" srcOrd="3" destOrd="0" parTransId="{7775573D-23B7-4CAC-8FCB-56E86101B43B}" sibTransId="{D64F8E36-37D2-42B4-8611-A4E98D3F0DDA}"/>
    <dgm:cxn modelId="{369EB800-C83F-4991-9A00-254C49523779}" srcId="{D14852F3-21CB-4930-9326-1A8F0B0EE335}" destId="{A4C2A5DA-5BD6-4AB4-98A8-C9F9FA08ED67}" srcOrd="4" destOrd="0" parTransId="{DF27E6A5-1A41-4CD2-829D-FFD7ADC78C30}" sibTransId="{E912734C-402A-4989-9E76-089BE6CFD9C5}"/>
    <dgm:cxn modelId="{4F04BEAD-28C8-4776-9A89-B1443C00FF8E}" type="presOf" srcId="{D14852F3-21CB-4930-9326-1A8F0B0EE335}" destId="{92AD944F-9F55-4C35-B472-579C7E5F1898}" srcOrd="0" destOrd="0" presId="urn:microsoft.com/office/officeart/2005/8/layout/radial3"/>
    <dgm:cxn modelId="{8A91C1D3-002F-44B2-B0B6-8F8C6E19D82B}" type="presOf" srcId="{C44E1A1A-81D7-4526-9DCC-9930EDECDCF9}" destId="{E9CDC19C-4728-4466-BBD3-2F81F64C414A}" srcOrd="0" destOrd="0" presId="urn:microsoft.com/office/officeart/2005/8/layout/radial3"/>
    <dgm:cxn modelId="{778ECCDF-8D6A-461A-8FA9-CA5E221DE273}" srcId="{D14852F3-21CB-4930-9326-1A8F0B0EE335}" destId="{C71141AE-1F05-4020-A5ED-C872EBD4EA31}" srcOrd="6" destOrd="0" parTransId="{6DB3CCDE-D7AA-4063-A2D0-9F744BB45F22}" sibTransId="{121F54B9-BDE1-455F-9D34-B5A14D48F854}"/>
    <dgm:cxn modelId="{66C1E486-EA93-43E1-9A92-28C3A18D0E0D}" srcId="{D14852F3-21CB-4930-9326-1A8F0B0EE335}" destId="{594325FE-7C77-4864-BDAD-2BF3F9D67D50}" srcOrd="0" destOrd="0" parTransId="{5C29D56A-2ADC-4441-88C5-DBF40A36C388}" sibTransId="{1994ACA3-CA59-4FCF-823C-99845079E089}"/>
    <dgm:cxn modelId="{44E35873-90A7-4E55-920C-9E7267A2DBB7}" srcId="{D14852F3-21CB-4930-9326-1A8F0B0EE335}" destId="{9C904EC9-1DCC-4597-9B29-4C972D2DD004}" srcOrd="8" destOrd="0" parTransId="{DB590B13-5680-4740-8EBA-1B52EC52A090}" sibTransId="{3F14ECCB-7A94-44FC-8039-BCA2B0730EA0}"/>
    <dgm:cxn modelId="{C863B11C-B0A2-4D7C-8B72-40E689281F77}" srcId="{594325FE-7C77-4864-BDAD-2BF3F9D67D50}" destId="{D58EE38D-C419-42AE-A49C-845F0F38A4BB}" srcOrd="2" destOrd="0" parTransId="{C8DD111E-5C75-4118-8F8F-88D16AAE9212}" sibTransId="{7581FFD0-0369-4E75-A48C-781F7E73982F}"/>
    <dgm:cxn modelId="{172E6253-6CDD-4F5F-82EC-DAF5161E64A9}" srcId="{594325FE-7C77-4864-BDAD-2BF3F9D67D50}" destId="{C44E1A1A-81D7-4526-9DCC-9930EDECDCF9}" srcOrd="3" destOrd="0" parTransId="{D129E8B9-4FBE-4F48-BEA5-29A1BFFBEC04}" sibTransId="{F5815D70-8D2F-4AE0-A1A2-A27DBD9727F9}"/>
    <dgm:cxn modelId="{CEC041A2-2B39-44E4-B316-AB586934C6CF}" srcId="{D14852F3-21CB-4930-9326-1A8F0B0EE335}" destId="{71EC089D-9EE9-48F2-BB7E-673B573D2E31}" srcOrd="5" destOrd="0" parTransId="{7BDDE633-24FE-4824-9A43-22179727F828}" sibTransId="{DB1DA174-BA7B-4C50-A2BB-5AD0D886131E}"/>
    <dgm:cxn modelId="{05F67EE4-2BCF-487E-B225-7A1B6D40AB24}" type="presParOf" srcId="{92AD944F-9F55-4C35-B472-579C7E5F1898}" destId="{6218637E-9D97-468F-A139-A785C153AC26}" srcOrd="0" destOrd="0" presId="urn:microsoft.com/office/officeart/2005/8/layout/radial3"/>
    <dgm:cxn modelId="{206F0869-FC7C-493F-A469-94E313636A6A}" type="presParOf" srcId="{6218637E-9D97-468F-A139-A785C153AC26}" destId="{AA49F182-57E9-4556-A8BF-DA77D067F72F}" srcOrd="0" destOrd="0" presId="urn:microsoft.com/office/officeart/2005/8/layout/radial3"/>
    <dgm:cxn modelId="{59920503-3AEA-43F0-8D9F-2A5B623C54BB}" type="presParOf" srcId="{6218637E-9D97-468F-A139-A785C153AC26}" destId="{563268F4-AB7C-4AF8-B7FE-4AA56D053C11}" srcOrd="1" destOrd="0" presId="urn:microsoft.com/office/officeart/2005/8/layout/radial3"/>
    <dgm:cxn modelId="{6DC4178B-BE06-41B6-BF2B-4EEA02009563}" type="presParOf" srcId="{6218637E-9D97-468F-A139-A785C153AC26}" destId="{60B2C383-052B-4034-B67C-5676F2753223}" srcOrd="2" destOrd="0" presId="urn:microsoft.com/office/officeart/2005/8/layout/radial3"/>
    <dgm:cxn modelId="{6E938CFA-FEB5-4368-927F-211D3A73B05C}" type="presParOf" srcId="{6218637E-9D97-468F-A139-A785C153AC26}" destId="{EB337A1A-9DEC-4B41-993B-F8DFC046573E}" srcOrd="3" destOrd="0" presId="urn:microsoft.com/office/officeart/2005/8/layout/radial3"/>
    <dgm:cxn modelId="{9097AEFD-7326-4EA2-8CAE-96BA91F7BEFC}" type="presParOf" srcId="{6218637E-9D97-468F-A139-A785C153AC26}" destId="{E9CDC19C-4728-4466-BBD3-2F81F64C414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0C548B-94D1-43DA-8CA5-A8CAD2E4C7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F47526A-F1E1-481B-9902-A92F0D9848DA}">
      <dgm:prSet phldrT="[Texto]"/>
      <dgm:spPr/>
      <dgm:t>
        <a:bodyPr/>
        <a:lstStyle/>
        <a:p>
          <a:r>
            <a:rPr lang="es-ES" dirty="0" smtClean="0"/>
            <a:t>DESTINO</a:t>
          </a:r>
        </a:p>
        <a:p>
          <a:r>
            <a:rPr lang="es-ES" dirty="0" smtClean="0"/>
            <a:t>TURÍSTICO</a:t>
          </a:r>
        </a:p>
        <a:p>
          <a:r>
            <a:rPr lang="es-ES" dirty="0" smtClean="0"/>
            <a:t>INTELIGENTE</a:t>
          </a:r>
          <a:endParaRPr lang="es-ES" dirty="0"/>
        </a:p>
      </dgm:t>
    </dgm:pt>
    <dgm:pt modelId="{A6B8DB22-6B7E-44AA-8CF2-A057E93B7817}" type="parTrans" cxnId="{5DECD172-AF41-4444-9869-A590CD0306DB}">
      <dgm:prSet/>
      <dgm:spPr/>
      <dgm:t>
        <a:bodyPr/>
        <a:lstStyle/>
        <a:p>
          <a:endParaRPr lang="es-ES"/>
        </a:p>
      </dgm:t>
    </dgm:pt>
    <dgm:pt modelId="{214DDBFD-2D01-49CB-82B3-2B70ED018423}" type="sibTrans" cxnId="{5DECD172-AF41-4444-9869-A590CD0306DB}">
      <dgm:prSet/>
      <dgm:spPr/>
      <dgm:t>
        <a:bodyPr/>
        <a:lstStyle/>
        <a:p>
          <a:endParaRPr lang="es-ES"/>
        </a:p>
      </dgm:t>
    </dgm:pt>
    <dgm:pt modelId="{5962C3F7-9673-482E-91F9-1BFA8EBC569E}">
      <dgm:prSet phldrT="[Texto]"/>
      <dgm:spPr/>
      <dgm:t>
        <a:bodyPr/>
        <a:lstStyle/>
        <a:p>
          <a:r>
            <a:rPr lang="es-ES" dirty="0" smtClean="0"/>
            <a:t>SISTEMA</a:t>
          </a:r>
        </a:p>
        <a:p>
          <a:r>
            <a:rPr lang="es-ES" dirty="0" smtClean="0"/>
            <a:t>TERRITORIAL</a:t>
          </a:r>
        </a:p>
        <a:p>
          <a:r>
            <a:rPr lang="es-ES" dirty="0" smtClean="0"/>
            <a:t>INTELIGENTE</a:t>
          </a:r>
          <a:endParaRPr lang="es-ES" dirty="0"/>
        </a:p>
      </dgm:t>
    </dgm:pt>
    <dgm:pt modelId="{54D49D37-9EDB-4DD7-ABA9-B14855A4D972}" type="parTrans" cxnId="{58E69D3F-7F97-457B-934C-2A5FFB66A8DF}">
      <dgm:prSet/>
      <dgm:spPr/>
      <dgm:t>
        <a:bodyPr/>
        <a:lstStyle/>
        <a:p>
          <a:endParaRPr lang="es-ES"/>
        </a:p>
      </dgm:t>
    </dgm:pt>
    <dgm:pt modelId="{73017FDA-BB9C-431C-B18B-75E0490DA6ED}" type="sibTrans" cxnId="{58E69D3F-7F97-457B-934C-2A5FFB66A8DF}">
      <dgm:prSet/>
      <dgm:spPr/>
      <dgm:t>
        <a:bodyPr/>
        <a:lstStyle/>
        <a:p>
          <a:endParaRPr lang="es-ES"/>
        </a:p>
      </dgm:t>
    </dgm:pt>
    <dgm:pt modelId="{562BF9E4-2B3F-4CEF-872F-286C4D49B2A1}">
      <dgm:prSet phldrT="[Texto]"/>
      <dgm:spPr/>
      <dgm:t>
        <a:bodyPr/>
        <a:lstStyle/>
        <a:p>
          <a:r>
            <a:rPr lang="es-ES" dirty="0" smtClean="0"/>
            <a:t>SISTEMA</a:t>
          </a:r>
        </a:p>
        <a:p>
          <a:r>
            <a:rPr lang="es-ES" dirty="0" smtClean="0"/>
            <a:t>TURÍSTICO</a:t>
          </a:r>
        </a:p>
        <a:p>
          <a:r>
            <a:rPr lang="es-ES" dirty="0" smtClean="0"/>
            <a:t>INTELIGENTE</a:t>
          </a:r>
          <a:endParaRPr lang="es-ES" dirty="0"/>
        </a:p>
      </dgm:t>
    </dgm:pt>
    <dgm:pt modelId="{7907A4D1-1EAE-4E5D-9A33-FEC5BDA59581}" type="parTrans" cxnId="{DD63C68F-6571-41A5-AE03-B343D0BECB82}">
      <dgm:prSet/>
      <dgm:spPr/>
      <dgm:t>
        <a:bodyPr/>
        <a:lstStyle/>
        <a:p>
          <a:endParaRPr lang="es-ES"/>
        </a:p>
      </dgm:t>
    </dgm:pt>
    <dgm:pt modelId="{17159FE4-12CC-4E79-8709-CBEAADBA4FEF}" type="sibTrans" cxnId="{DD63C68F-6571-41A5-AE03-B343D0BECB82}">
      <dgm:prSet/>
      <dgm:spPr/>
      <dgm:t>
        <a:bodyPr/>
        <a:lstStyle/>
        <a:p>
          <a:endParaRPr lang="es-ES"/>
        </a:p>
      </dgm:t>
    </dgm:pt>
    <dgm:pt modelId="{363E63DB-7CE4-4AB3-8C6E-74643CC8D2ED}" type="pres">
      <dgm:prSet presAssocID="{BF0C548B-94D1-43DA-8CA5-A8CAD2E4C78A}" presName="CompostProcess" presStyleCnt="0">
        <dgm:presLayoutVars>
          <dgm:dir/>
          <dgm:resizeHandles val="exact"/>
        </dgm:presLayoutVars>
      </dgm:prSet>
      <dgm:spPr/>
    </dgm:pt>
    <dgm:pt modelId="{1EB4D6C1-C80C-4927-B702-35CD78198B75}" type="pres">
      <dgm:prSet presAssocID="{BF0C548B-94D1-43DA-8CA5-A8CAD2E4C78A}" presName="arrow" presStyleLbl="bgShp" presStyleIdx="0" presStyleCnt="1"/>
      <dgm:spPr/>
    </dgm:pt>
    <dgm:pt modelId="{1934AA38-CE60-4E0C-8B2E-76B2773DAC35}" type="pres">
      <dgm:prSet presAssocID="{BF0C548B-94D1-43DA-8CA5-A8CAD2E4C78A}" presName="linearProcess" presStyleCnt="0"/>
      <dgm:spPr/>
    </dgm:pt>
    <dgm:pt modelId="{B9799677-63CC-4BF4-9E7D-FBB7198FD5E3}" type="pres">
      <dgm:prSet presAssocID="{6F47526A-F1E1-481B-9902-A92F0D9848D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235099-15F8-4EB6-BAAE-DFE17EC4E187}" type="pres">
      <dgm:prSet presAssocID="{214DDBFD-2D01-49CB-82B3-2B70ED018423}" presName="sibTrans" presStyleCnt="0"/>
      <dgm:spPr/>
    </dgm:pt>
    <dgm:pt modelId="{01C71F1E-1655-4517-8E63-DB8142B94095}" type="pres">
      <dgm:prSet presAssocID="{5962C3F7-9673-482E-91F9-1BFA8EBC569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EFB0FA-B295-459A-A53E-BC1A95485200}" type="pres">
      <dgm:prSet presAssocID="{73017FDA-BB9C-431C-B18B-75E0490DA6ED}" presName="sibTrans" presStyleCnt="0"/>
      <dgm:spPr/>
    </dgm:pt>
    <dgm:pt modelId="{CB84BAF3-F72D-4DC2-8771-EB819FB37CEE}" type="pres">
      <dgm:prSet presAssocID="{562BF9E4-2B3F-4CEF-872F-286C4D49B2A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E69D3F-7F97-457B-934C-2A5FFB66A8DF}" srcId="{BF0C548B-94D1-43DA-8CA5-A8CAD2E4C78A}" destId="{5962C3F7-9673-482E-91F9-1BFA8EBC569E}" srcOrd="1" destOrd="0" parTransId="{54D49D37-9EDB-4DD7-ABA9-B14855A4D972}" sibTransId="{73017FDA-BB9C-431C-B18B-75E0490DA6ED}"/>
    <dgm:cxn modelId="{02AD9956-C7AB-42D3-A063-A6E04CEEC3BB}" type="presOf" srcId="{562BF9E4-2B3F-4CEF-872F-286C4D49B2A1}" destId="{CB84BAF3-F72D-4DC2-8771-EB819FB37CEE}" srcOrd="0" destOrd="0" presId="urn:microsoft.com/office/officeart/2005/8/layout/hProcess9"/>
    <dgm:cxn modelId="{11DAAD10-65BF-4779-B857-1DC1AC3DFB01}" type="presOf" srcId="{6F47526A-F1E1-481B-9902-A92F0D9848DA}" destId="{B9799677-63CC-4BF4-9E7D-FBB7198FD5E3}" srcOrd="0" destOrd="0" presId="urn:microsoft.com/office/officeart/2005/8/layout/hProcess9"/>
    <dgm:cxn modelId="{5DECD172-AF41-4444-9869-A590CD0306DB}" srcId="{BF0C548B-94D1-43DA-8CA5-A8CAD2E4C78A}" destId="{6F47526A-F1E1-481B-9902-A92F0D9848DA}" srcOrd="0" destOrd="0" parTransId="{A6B8DB22-6B7E-44AA-8CF2-A057E93B7817}" sibTransId="{214DDBFD-2D01-49CB-82B3-2B70ED018423}"/>
    <dgm:cxn modelId="{DD63C68F-6571-41A5-AE03-B343D0BECB82}" srcId="{BF0C548B-94D1-43DA-8CA5-A8CAD2E4C78A}" destId="{562BF9E4-2B3F-4CEF-872F-286C4D49B2A1}" srcOrd="2" destOrd="0" parTransId="{7907A4D1-1EAE-4E5D-9A33-FEC5BDA59581}" sibTransId="{17159FE4-12CC-4E79-8709-CBEAADBA4FEF}"/>
    <dgm:cxn modelId="{97044315-D57A-4666-A3EA-1C5AB70BC974}" type="presOf" srcId="{5962C3F7-9673-482E-91F9-1BFA8EBC569E}" destId="{01C71F1E-1655-4517-8E63-DB8142B94095}" srcOrd="0" destOrd="0" presId="urn:microsoft.com/office/officeart/2005/8/layout/hProcess9"/>
    <dgm:cxn modelId="{2A741AD3-5725-4BD1-98AE-460007E21BB5}" type="presOf" srcId="{BF0C548B-94D1-43DA-8CA5-A8CAD2E4C78A}" destId="{363E63DB-7CE4-4AB3-8C6E-74643CC8D2ED}" srcOrd="0" destOrd="0" presId="urn:microsoft.com/office/officeart/2005/8/layout/hProcess9"/>
    <dgm:cxn modelId="{E6842CCB-9986-4459-9F04-57A0C24CE7DD}" type="presParOf" srcId="{363E63DB-7CE4-4AB3-8C6E-74643CC8D2ED}" destId="{1EB4D6C1-C80C-4927-B702-35CD78198B75}" srcOrd="0" destOrd="0" presId="urn:microsoft.com/office/officeart/2005/8/layout/hProcess9"/>
    <dgm:cxn modelId="{D0CC7064-EE14-45EA-A3AC-8D8A04082BD9}" type="presParOf" srcId="{363E63DB-7CE4-4AB3-8C6E-74643CC8D2ED}" destId="{1934AA38-CE60-4E0C-8B2E-76B2773DAC35}" srcOrd="1" destOrd="0" presId="urn:microsoft.com/office/officeart/2005/8/layout/hProcess9"/>
    <dgm:cxn modelId="{05BC9D63-F7A5-473A-B000-37F9836F048D}" type="presParOf" srcId="{1934AA38-CE60-4E0C-8B2E-76B2773DAC35}" destId="{B9799677-63CC-4BF4-9E7D-FBB7198FD5E3}" srcOrd="0" destOrd="0" presId="urn:microsoft.com/office/officeart/2005/8/layout/hProcess9"/>
    <dgm:cxn modelId="{7805120B-7665-40C6-939C-81311EC17090}" type="presParOf" srcId="{1934AA38-CE60-4E0C-8B2E-76B2773DAC35}" destId="{E5235099-15F8-4EB6-BAAE-DFE17EC4E187}" srcOrd="1" destOrd="0" presId="urn:microsoft.com/office/officeart/2005/8/layout/hProcess9"/>
    <dgm:cxn modelId="{EAB72674-C4E9-4A0E-8C9F-AC69C2329CB0}" type="presParOf" srcId="{1934AA38-CE60-4E0C-8B2E-76B2773DAC35}" destId="{01C71F1E-1655-4517-8E63-DB8142B94095}" srcOrd="2" destOrd="0" presId="urn:microsoft.com/office/officeart/2005/8/layout/hProcess9"/>
    <dgm:cxn modelId="{F6B88E71-EE5B-47E7-8CCF-8DD62DF0C35E}" type="presParOf" srcId="{1934AA38-CE60-4E0C-8B2E-76B2773DAC35}" destId="{DDEFB0FA-B295-459A-A53E-BC1A95485200}" srcOrd="3" destOrd="0" presId="urn:microsoft.com/office/officeart/2005/8/layout/hProcess9"/>
    <dgm:cxn modelId="{DF73BEE2-7BF5-4E8A-B236-21C79EA04CBD}" type="presParOf" srcId="{1934AA38-CE60-4E0C-8B2E-76B2773DAC35}" destId="{CB84BAF3-F72D-4DC2-8771-EB819FB37CE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3A8E28-01DF-46DF-A137-586E75BAC0C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DC8EE8-7820-4149-9958-6B3CE5F76BD4}">
      <dgm:prSet phldrT="[Texto]"/>
      <dgm:spPr/>
      <dgm:t>
        <a:bodyPr/>
        <a:lstStyle/>
        <a:p>
          <a:r>
            <a:rPr lang="es-ES" dirty="0" smtClean="0"/>
            <a:t>Capacidad de</a:t>
          </a:r>
        </a:p>
        <a:p>
          <a:r>
            <a:rPr lang="es-ES" dirty="0" smtClean="0"/>
            <a:t>resolución de</a:t>
          </a:r>
        </a:p>
        <a:p>
          <a:r>
            <a:rPr lang="es-ES" dirty="0" smtClean="0"/>
            <a:t>problemas</a:t>
          </a:r>
          <a:endParaRPr lang="es-ES" dirty="0"/>
        </a:p>
      </dgm:t>
    </dgm:pt>
    <dgm:pt modelId="{20B1BECF-436C-465C-8616-014CB2D99200}" type="parTrans" cxnId="{F7DD4F06-353C-482C-AA1E-A7CC27A5A669}">
      <dgm:prSet/>
      <dgm:spPr/>
      <dgm:t>
        <a:bodyPr/>
        <a:lstStyle/>
        <a:p>
          <a:endParaRPr lang="es-ES"/>
        </a:p>
      </dgm:t>
    </dgm:pt>
    <dgm:pt modelId="{6E195E6B-5DDE-42FF-8941-3CE5AA5F8CAD}" type="sibTrans" cxnId="{F7DD4F06-353C-482C-AA1E-A7CC27A5A669}">
      <dgm:prSet/>
      <dgm:spPr/>
      <dgm:t>
        <a:bodyPr/>
        <a:lstStyle/>
        <a:p>
          <a:endParaRPr lang="es-ES"/>
        </a:p>
      </dgm:t>
    </dgm:pt>
    <dgm:pt modelId="{304DFF2D-B791-4165-A74D-9B1D643DD27D}">
      <dgm:prSet phldrT="[Texto]"/>
      <dgm:spPr/>
      <dgm:t>
        <a:bodyPr/>
        <a:lstStyle/>
        <a:p>
          <a:r>
            <a:rPr lang="es-ES" dirty="0" smtClean="0"/>
            <a:t>Desarrolle</a:t>
          </a:r>
        </a:p>
        <a:p>
          <a:r>
            <a:rPr lang="es-ES" dirty="0" smtClean="0"/>
            <a:t>habilidades, destrezas</a:t>
          </a:r>
        </a:p>
        <a:p>
          <a:r>
            <a:rPr lang="es-ES" dirty="0" smtClean="0"/>
            <a:t>y experiencias que</a:t>
          </a:r>
        </a:p>
        <a:p>
          <a:r>
            <a:rPr lang="es-ES" dirty="0" smtClean="0"/>
            <a:t>posibiliten una</a:t>
          </a:r>
        </a:p>
        <a:p>
          <a:r>
            <a:rPr lang="es-ES" dirty="0" smtClean="0"/>
            <a:t>correcta gestión</a:t>
          </a:r>
          <a:endParaRPr lang="es-ES" dirty="0"/>
        </a:p>
      </dgm:t>
    </dgm:pt>
    <dgm:pt modelId="{8D47761E-236D-4C68-BE1F-BF0EF18FE7E3}" type="parTrans" cxnId="{029BED7C-07BF-4288-98B8-2223578A6FFE}">
      <dgm:prSet/>
      <dgm:spPr/>
      <dgm:t>
        <a:bodyPr/>
        <a:lstStyle/>
        <a:p>
          <a:endParaRPr lang="es-ES"/>
        </a:p>
      </dgm:t>
    </dgm:pt>
    <dgm:pt modelId="{C56B18AE-5FDF-49F2-9874-DBA6961D854A}" type="sibTrans" cxnId="{029BED7C-07BF-4288-98B8-2223578A6FFE}">
      <dgm:prSet/>
      <dgm:spPr/>
      <dgm:t>
        <a:bodyPr/>
        <a:lstStyle/>
        <a:p>
          <a:endParaRPr lang="es-ES"/>
        </a:p>
      </dgm:t>
    </dgm:pt>
    <dgm:pt modelId="{27982754-D041-4660-A2C5-D80C77505BF8}">
      <dgm:prSet phldrT="[Texto]"/>
      <dgm:spPr/>
      <dgm:t>
        <a:bodyPr/>
        <a:lstStyle/>
        <a:p>
          <a:r>
            <a:rPr lang="es-ES" dirty="0" smtClean="0"/>
            <a:t>Conocimiento y</a:t>
          </a:r>
        </a:p>
        <a:p>
          <a:r>
            <a:rPr lang="es-ES" dirty="0" smtClean="0"/>
            <a:t>comprensión de</a:t>
          </a:r>
        </a:p>
        <a:p>
          <a:r>
            <a:rPr lang="es-ES" dirty="0" smtClean="0"/>
            <a:t>las variables y</a:t>
          </a:r>
        </a:p>
        <a:p>
          <a:r>
            <a:rPr lang="es-ES" dirty="0" smtClean="0"/>
            <a:t>fenómenos</a:t>
          </a:r>
          <a:endParaRPr lang="es-ES" dirty="0"/>
        </a:p>
      </dgm:t>
    </dgm:pt>
    <dgm:pt modelId="{85043D49-D392-4719-A0EF-BF79AE25243F}" type="parTrans" cxnId="{A54D857C-1239-4AFD-ACD0-7C79DED0D572}">
      <dgm:prSet/>
      <dgm:spPr/>
      <dgm:t>
        <a:bodyPr/>
        <a:lstStyle/>
        <a:p>
          <a:endParaRPr lang="es-ES"/>
        </a:p>
      </dgm:t>
    </dgm:pt>
    <dgm:pt modelId="{FC4BC6A7-87D2-4B4E-B1E0-EA2D7B24BC22}" type="sibTrans" cxnId="{A54D857C-1239-4AFD-ACD0-7C79DED0D572}">
      <dgm:prSet/>
      <dgm:spPr/>
      <dgm:t>
        <a:bodyPr/>
        <a:lstStyle/>
        <a:p>
          <a:endParaRPr lang="es-ES"/>
        </a:p>
      </dgm:t>
    </dgm:pt>
    <dgm:pt modelId="{39AFBBC1-A6BC-4D47-A2C6-AFADE5B975D9}" type="pres">
      <dgm:prSet presAssocID="{D73A8E28-01DF-46DF-A137-586E75BAC0C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F395A3A-BB4C-4B0A-BBF2-5BE1214B82CD}" type="pres">
      <dgm:prSet presAssocID="{36DC8EE8-7820-4149-9958-6B3CE5F76BD4}" presName="composite" presStyleCnt="0"/>
      <dgm:spPr/>
    </dgm:pt>
    <dgm:pt modelId="{0AAF080C-2A0F-433D-821B-FA306C762757}" type="pres">
      <dgm:prSet presAssocID="{36DC8EE8-7820-4149-9958-6B3CE5F76BD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B29A5D-DCA5-4DD0-936A-984F4E050ACB}" type="pres">
      <dgm:prSet presAssocID="{36DC8EE8-7820-4149-9958-6B3CE5F76BD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F1ACD5-9A48-4371-BEC4-60EE35A20EEB}" type="pres">
      <dgm:prSet presAssocID="{36DC8EE8-7820-4149-9958-6B3CE5F76BD4}" presName="BalanceSpacing" presStyleCnt="0"/>
      <dgm:spPr/>
    </dgm:pt>
    <dgm:pt modelId="{46FEFED7-68C1-4367-A9A1-94B95E0DB2EE}" type="pres">
      <dgm:prSet presAssocID="{36DC8EE8-7820-4149-9958-6B3CE5F76BD4}" presName="BalanceSpacing1" presStyleCnt="0"/>
      <dgm:spPr/>
    </dgm:pt>
    <dgm:pt modelId="{08936E91-EF5E-4813-A03F-677899FE12D1}" type="pres">
      <dgm:prSet presAssocID="{6E195E6B-5DDE-42FF-8941-3CE5AA5F8CAD}" presName="Accent1Text" presStyleLbl="node1" presStyleIdx="1" presStyleCnt="6"/>
      <dgm:spPr/>
      <dgm:t>
        <a:bodyPr/>
        <a:lstStyle/>
        <a:p>
          <a:endParaRPr lang="es-ES"/>
        </a:p>
      </dgm:t>
    </dgm:pt>
    <dgm:pt modelId="{4731C271-DEEF-4970-9735-9CAD46B52DAB}" type="pres">
      <dgm:prSet presAssocID="{6E195E6B-5DDE-42FF-8941-3CE5AA5F8CAD}" presName="spaceBetweenRectangles" presStyleCnt="0"/>
      <dgm:spPr/>
    </dgm:pt>
    <dgm:pt modelId="{811D5235-CC2F-44EC-BFE4-22C85D3083B1}" type="pres">
      <dgm:prSet presAssocID="{304DFF2D-B791-4165-A74D-9B1D643DD27D}" presName="composite" presStyleCnt="0"/>
      <dgm:spPr/>
    </dgm:pt>
    <dgm:pt modelId="{AA76DDF8-2CD8-4538-B6E0-8FB9E16764BC}" type="pres">
      <dgm:prSet presAssocID="{304DFF2D-B791-4165-A74D-9B1D643DD27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91E4E4-7298-42C1-B677-E7B8F34E9A2B}" type="pres">
      <dgm:prSet presAssocID="{304DFF2D-B791-4165-A74D-9B1D643DD27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199CBE-543D-483C-9E44-FCA01F75E662}" type="pres">
      <dgm:prSet presAssocID="{304DFF2D-B791-4165-A74D-9B1D643DD27D}" presName="BalanceSpacing" presStyleCnt="0"/>
      <dgm:spPr/>
    </dgm:pt>
    <dgm:pt modelId="{F2F2B383-4CFC-48FC-B26A-0233285A64CC}" type="pres">
      <dgm:prSet presAssocID="{304DFF2D-B791-4165-A74D-9B1D643DD27D}" presName="BalanceSpacing1" presStyleCnt="0"/>
      <dgm:spPr/>
    </dgm:pt>
    <dgm:pt modelId="{88DF7019-5659-44CF-A5A4-CA12B3B3BB73}" type="pres">
      <dgm:prSet presAssocID="{C56B18AE-5FDF-49F2-9874-DBA6961D854A}" presName="Accent1Text" presStyleLbl="node1" presStyleIdx="3" presStyleCnt="6" custLinFactNeighborX="0" custLinFactNeighborY="-546"/>
      <dgm:spPr/>
      <dgm:t>
        <a:bodyPr/>
        <a:lstStyle/>
        <a:p>
          <a:endParaRPr lang="es-ES"/>
        </a:p>
      </dgm:t>
    </dgm:pt>
    <dgm:pt modelId="{48FA6D36-C78E-4671-8BCE-B7E4E6D5E5B4}" type="pres">
      <dgm:prSet presAssocID="{C56B18AE-5FDF-49F2-9874-DBA6961D854A}" presName="spaceBetweenRectangles" presStyleCnt="0"/>
      <dgm:spPr/>
    </dgm:pt>
    <dgm:pt modelId="{5C2FEF60-4852-47F7-ACE9-43F1543634B7}" type="pres">
      <dgm:prSet presAssocID="{27982754-D041-4660-A2C5-D80C77505BF8}" presName="composite" presStyleCnt="0"/>
      <dgm:spPr/>
    </dgm:pt>
    <dgm:pt modelId="{CB08D4FE-836E-4748-84BC-B59238B7D0AB}" type="pres">
      <dgm:prSet presAssocID="{27982754-D041-4660-A2C5-D80C77505BF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BECE9C-1DA3-485E-AF07-E44B1E579DA7}" type="pres">
      <dgm:prSet presAssocID="{27982754-D041-4660-A2C5-D80C77505BF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7E5A1A-9DFC-4280-8753-C5F118BAFCE7}" type="pres">
      <dgm:prSet presAssocID="{27982754-D041-4660-A2C5-D80C77505BF8}" presName="BalanceSpacing" presStyleCnt="0"/>
      <dgm:spPr/>
    </dgm:pt>
    <dgm:pt modelId="{9808437F-8D6F-4AA7-9B0D-0E9DB3EB6E81}" type="pres">
      <dgm:prSet presAssocID="{27982754-D041-4660-A2C5-D80C77505BF8}" presName="BalanceSpacing1" presStyleCnt="0"/>
      <dgm:spPr/>
    </dgm:pt>
    <dgm:pt modelId="{6D9805E3-81AE-42E9-BDFE-EFA1FC1B93E6}" type="pres">
      <dgm:prSet presAssocID="{FC4BC6A7-87D2-4B4E-B1E0-EA2D7B24BC22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486917F5-C7EA-4341-B7B4-FE4C73EBA981}" type="presOf" srcId="{6E195E6B-5DDE-42FF-8941-3CE5AA5F8CAD}" destId="{08936E91-EF5E-4813-A03F-677899FE12D1}" srcOrd="0" destOrd="0" presId="urn:microsoft.com/office/officeart/2008/layout/AlternatingHexagons"/>
    <dgm:cxn modelId="{F7DD4F06-353C-482C-AA1E-A7CC27A5A669}" srcId="{D73A8E28-01DF-46DF-A137-586E75BAC0CE}" destId="{36DC8EE8-7820-4149-9958-6B3CE5F76BD4}" srcOrd="0" destOrd="0" parTransId="{20B1BECF-436C-465C-8616-014CB2D99200}" sibTransId="{6E195E6B-5DDE-42FF-8941-3CE5AA5F8CAD}"/>
    <dgm:cxn modelId="{A71F8B79-74F0-43C5-8D83-81D44EFDA2ED}" type="presOf" srcId="{C56B18AE-5FDF-49F2-9874-DBA6961D854A}" destId="{88DF7019-5659-44CF-A5A4-CA12B3B3BB73}" srcOrd="0" destOrd="0" presId="urn:microsoft.com/office/officeart/2008/layout/AlternatingHexagons"/>
    <dgm:cxn modelId="{A54D857C-1239-4AFD-ACD0-7C79DED0D572}" srcId="{D73A8E28-01DF-46DF-A137-586E75BAC0CE}" destId="{27982754-D041-4660-A2C5-D80C77505BF8}" srcOrd="2" destOrd="0" parTransId="{85043D49-D392-4719-A0EF-BF79AE25243F}" sibTransId="{FC4BC6A7-87D2-4B4E-B1E0-EA2D7B24BC22}"/>
    <dgm:cxn modelId="{2B7F3279-238A-43B4-A8D6-6F194BC1B9F8}" type="presOf" srcId="{D73A8E28-01DF-46DF-A137-586E75BAC0CE}" destId="{39AFBBC1-A6BC-4D47-A2C6-AFADE5B975D9}" srcOrd="0" destOrd="0" presId="urn:microsoft.com/office/officeart/2008/layout/AlternatingHexagons"/>
    <dgm:cxn modelId="{758F4F96-25AB-4A5C-9D4A-A372ED87EE2E}" type="presOf" srcId="{FC4BC6A7-87D2-4B4E-B1E0-EA2D7B24BC22}" destId="{6D9805E3-81AE-42E9-BDFE-EFA1FC1B93E6}" srcOrd="0" destOrd="0" presId="urn:microsoft.com/office/officeart/2008/layout/AlternatingHexagons"/>
    <dgm:cxn modelId="{752015B9-56D9-4846-BFD4-B9DF7B11D534}" type="presOf" srcId="{27982754-D041-4660-A2C5-D80C77505BF8}" destId="{CB08D4FE-836E-4748-84BC-B59238B7D0AB}" srcOrd="0" destOrd="0" presId="urn:microsoft.com/office/officeart/2008/layout/AlternatingHexagons"/>
    <dgm:cxn modelId="{3EF631C6-5395-41D9-9794-52C6FA40085B}" type="presOf" srcId="{36DC8EE8-7820-4149-9958-6B3CE5F76BD4}" destId="{0AAF080C-2A0F-433D-821B-FA306C762757}" srcOrd="0" destOrd="0" presId="urn:microsoft.com/office/officeart/2008/layout/AlternatingHexagons"/>
    <dgm:cxn modelId="{029BED7C-07BF-4288-98B8-2223578A6FFE}" srcId="{D73A8E28-01DF-46DF-A137-586E75BAC0CE}" destId="{304DFF2D-B791-4165-A74D-9B1D643DD27D}" srcOrd="1" destOrd="0" parTransId="{8D47761E-236D-4C68-BE1F-BF0EF18FE7E3}" sibTransId="{C56B18AE-5FDF-49F2-9874-DBA6961D854A}"/>
    <dgm:cxn modelId="{BDE016BA-B574-42CA-BC75-70173A2824F5}" type="presOf" srcId="{304DFF2D-B791-4165-A74D-9B1D643DD27D}" destId="{AA76DDF8-2CD8-4538-B6E0-8FB9E16764BC}" srcOrd="0" destOrd="0" presId="urn:microsoft.com/office/officeart/2008/layout/AlternatingHexagons"/>
    <dgm:cxn modelId="{C2C6784F-0C78-48D1-A668-08493541278C}" type="presParOf" srcId="{39AFBBC1-A6BC-4D47-A2C6-AFADE5B975D9}" destId="{0F395A3A-BB4C-4B0A-BBF2-5BE1214B82CD}" srcOrd="0" destOrd="0" presId="urn:microsoft.com/office/officeart/2008/layout/AlternatingHexagons"/>
    <dgm:cxn modelId="{48791D4E-B221-4D4C-9843-EB79A67C49A5}" type="presParOf" srcId="{0F395A3A-BB4C-4B0A-BBF2-5BE1214B82CD}" destId="{0AAF080C-2A0F-433D-821B-FA306C762757}" srcOrd="0" destOrd="0" presId="urn:microsoft.com/office/officeart/2008/layout/AlternatingHexagons"/>
    <dgm:cxn modelId="{C8116DEE-86FD-4A92-BCA8-3268FF097B08}" type="presParOf" srcId="{0F395A3A-BB4C-4B0A-BBF2-5BE1214B82CD}" destId="{FBB29A5D-DCA5-4DD0-936A-984F4E050ACB}" srcOrd="1" destOrd="0" presId="urn:microsoft.com/office/officeart/2008/layout/AlternatingHexagons"/>
    <dgm:cxn modelId="{AA3663D2-4D94-4CE8-96DA-E9C4229ACDBE}" type="presParOf" srcId="{0F395A3A-BB4C-4B0A-BBF2-5BE1214B82CD}" destId="{F0F1ACD5-9A48-4371-BEC4-60EE35A20EEB}" srcOrd="2" destOrd="0" presId="urn:microsoft.com/office/officeart/2008/layout/AlternatingHexagons"/>
    <dgm:cxn modelId="{2C5D6EB1-7345-4472-A89A-59728F165F4C}" type="presParOf" srcId="{0F395A3A-BB4C-4B0A-BBF2-5BE1214B82CD}" destId="{46FEFED7-68C1-4367-A9A1-94B95E0DB2EE}" srcOrd="3" destOrd="0" presId="urn:microsoft.com/office/officeart/2008/layout/AlternatingHexagons"/>
    <dgm:cxn modelId="{E64401C1-F5CD-4FA6-B669-13D86E747CFA}" type="presParOf" srcId="{0F395A3A-BB4C-4B0A-BBF2-5BE1214B82CD}" destId="{08936E91-EF5E-4813-A03F-677899FE12D1}" srcOrd="4" destOrd="0" presId="urn:microsoft.com/office/officeart/2008/layout/AlternatingHexagons"/>
    <dgm:cxn modelId="{2348299B-0277-4183-862D-E871C8981511}" type="presParOf" srcId="{39AFBBC1-A6BC-4D47-A2C6-AFADE5B975D9}" destId="{4731C271-DEEF-4970-9735-9CAD46B52DAB}" srcOrd="1" destOrd="0" presId="urn:microsoft.com/office/officeart/2008/layout/AlternatingHexagons"/>
    <dgm:cxn modelId="{6E4D5294-3D54-4375-9F42-168AF9CA3780}" type="presParOf" srcId="{39AFBBC1-A6BC-4D47-A2C6-AFADE5B975D9}" destId="{811D5235-CC2F-44EC-BFE4-22C85D3083B1}" srcOrd="2" destOrd="0" presId="urn:microsoft.com/office/officeart/2008/layout/AlternatingHexagons"/>
    <dgm:cxn modelId="{9D6D6688-4024-435E-A8AD-AFE257DF7CA7}" type="presParOf" srcId="{811D5235-CC2F-44EC-BFE4-22C85D3083B1}" destId="{AA76DDF8-2CD8-4538-B6E0-8FB9E16764BC}" srcOrd="0" destOrd="0" presId="urn:microsoft.com/office/officeart/2008/layout/AlternatingHexagons"/>
    <dgm:cxn modelId="{599872A2-D1C4-4F92-855D-102EFA594B85}" type="presParOf" srcId="{811D5235-CC2F-44EC-BFE4-22C85D3083B1}" destId="{2F91E4E4-7298-42C1-B677-E7B8F34E9A2B}" srcOrd="1" destOrd="0" presId="urn:microsoft.com/office/officeart/2008/layout/AlternatingHexagons"/>
    <dgm:cxn modelId="{CF7D0DBA-18AE-41EB-9D69-3E8DA0B5591D}" type="presParOf" srcId="{811D5235-CC2F-44EC-BFE4-22C85D3083B1}" destId="{E9199CBE-543D-483C-9E44-FCA01F75E662}" srcOrd="2" destOrd="0" presId="urn:microsoft.com/office/officeart/2008/layout/AlternatingHexagons"/>
    <dgm:cxn modelId="{5C371632-F071-4676-B137-7ADCABD44168}" type="presParOf" srcId="{811D5235-CC2F-44EC-BFE4-22C85D3083B1}" destId="{F2F2B383-4CFC-48FC-B26A-0233285A64CC}" srcOrd="3" destOrd="0" presId="urn:microsoft.com/office/officeart/2008/layout/AlternatingHexagons"/>
    <dgm:cxn modelId="{6FE32638-DD4B-49A9-8EE7-0486BB9BB365}" type="presParOf" srcId="{811D5235-CC2F-44EC-BFE4-22C85D3083B1}" destId="{88DF7019-5659-44CF-A5A4-CA12B3B3BB73}" srcOrd="4" destOrd="0" presId="urn:microsoft.com/office/officeart/2008/layout/AlternatingHexagons"/>
    <dgm:cxn modelId="{EEF060C5-C2C8-40A1-B3D1-48638ED20804}" type="presParOf" srcId="{39AFBBC1-A6BC-4D47-A2C6-AFADE5B975D9}" destId="{48FA6D36-C78E-4671-8BCE-B7E4E6D5E5B4}" srcOrd="3" destOrd="0" presId="urn:microsoft.com/office/officeart/2008/layout/AlternatingHexagons"/>
    <dgm:cxn modelId="{18B7322D-DACB-4992-AE4D-363EB118C368}" type="presParOf" srcId="{39AFBBC1-A6BC-4D47-A2C6-AFADE5B975D9}" destId="{5C2FEF60-4852-47F7-ACE9-43F1543634B7}" srcOrd="4" destOrd="0" presId="urn:microsoft.com/office/officeart/2008/layout/AlternatingHexagons"/>
    <dgm:cxn modelId="{53A03B75-6F21-4B03-97B9-2A31904026CB}" type="presParOf" srcId="{5C2FEF60-4852-47F7-ACE9-43F1543634B7}" destId="{CB08D4FE-836E-4748-84BC-B59238B7D0AB}" srcOrd="0" destOrd="0" presId="urn:microsoft.com/office/officeart/2008/layout/AlternatingHexagons"/>
    <dgm:cxn modelId="{258C04D6-8181-4C15-9B48-25619C3C9EA1}" type="presParOf" srcId="{5C2FEF60-4852-47F7-ACE9-43F1543634B7}" destId="{12BECE9C-1DA3-485E-AF07-E44B1E579DA7}" srcOrd="1" destOrd="0" presId="urn:microsoft.com/office/officeart/2008/layout/AlternatingHexagons"/>
    <dgm:cxn modelId="{5735AE72-7BF6-49D0-8B41-A9D3BE3400D6}" type="presParOf" srcId="{5C2FEF60-4852-47F7-ACE9-43F1543634B7}" destId="{EA7E5A1A-9DFC-4280-8753-C5F118BAFCE7}" srcOrd="2" destOrd="0" presId="urn:microsoft.com/office/officeart/2008/layout/AlternatingHexagons"/>
    <dgm:cxn modelId="{C9666BA9-378C-4EBC-B220-F2C70AF57E3F}" type="presParOf" srcId="{5C2FEF60-4852-47F7-ACE9-43F1543634B7}" destId="{9808437F-8D6F-4AA7-9B0D-0E9DB3EB6E81}" srcOrd="3" destOrd="0" presId="urn:microsoft.com/office/officeart/2008/layout/AlternatingHexagons"/>
    <dgm:cxn modelId="{3A4F81F8-0BD8-4963-9AFB-3CB9F763EA70}" type="presParOf" srcId="{5C2FEF60-4852-47F7-ACE9-43F1543634B7}" destId="{6D9805E3-81AE-42E9-BDFE-EFA1FC1B93E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DA08A6-A5B8-4913-9342-590505807C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4A626F-D4C6-4C22-8D8A-A39B1905E1D5}">
      <dgm:prSet phldrT="[Texto]" custT="1"/>
      <dgm:spPr/>
      <dgm:t>
        <a:bodyPr/>
        <a:lstStyle/>
        <a:p>
          <a:r>
            <a:rPr lang="es-ES" sz="2000" b="1" dirty="0" smtClean="0"/>
            <a:t>Un Destino Turístico Inteligente sólo tiene cabida en un “territorio</a:t>
          </a:r>
        </a:p>
        <a:p>
          <a:r>
            <a:rPr lang="es-ES" sz="2000" b="1" dirty="0" smtClean="0"/>
            <a:t>inteligente”</a:t>
          </a:r>
          <a:endParaRPr lang="es-ES" sz="2000" b="1" dirty="0"/>
        </a:p>
      </dgm:t>
    </dgm:pt>
    <dgm:pt modelId="{9A5455D0-BBDD-4E09-87C5-ED667C377239}" type="parTrans" cxnId="{8680A91B-581D-4EE8-945E-F8ECEBB5F5D7}">
      <dgm:prSet/>
      <dgm:spPr/>
      <dgm:t>
        <a:bodyPr/>
        <a:lstStyle/>
        <a:p>
          <a:endParaRPr lang="es-ES"/>
        </a:p>
      </dgm:t>
    </dgm:pt>
    <dgm:pt modelId="{6A4D71D3-C1D7-45F4-BF83-FE69FAABFC4F}" type="sibTrans" cxnId="{8680A91B-581D-4EE8-945E-F8ECEBB5F5D7}">
      <dgm:prSet/>
      <dgm:spPr/>
      <dgm:t>
        <a:bodyPr/>
        <a:lstStyle/>
        <a:p>
          <a:endParaRPr lang="es-ES"/>
        </a:p>
      </dgm:t>
    </dgm:pt>
    <dgm:pt modelId="{26CBBAAD-33BF-4549-9E8C-5FBEB24DF5E3}">
      <dgm:prSet phldrT="[Texto]" custT="1"/>
      <dgm:spPr/>
      <dgm:t>
        <a:bodyPr/>
        <a:lstStyle/>
        <a:p>
          <a:r>
            <a:rPr lang="es-ES" sz="1800" dirty="0" smtClean="0"/>
            <a:t>Sistema Territorial</a:t>
          </a:r>
        </a:p>
        <a:p>
          <a:r>
            <a:rPr lang="es-ES" sz="1800" dirty="0" smtClean="0"/>
            <a:t>Inteligente</a:t>
          </a:r>
          <a:endParaRPr lang="es-ES" sz="1800" dirty="0"/>
        </a:p>
      </dgm:t>
    </dgm:pt>
    <dgm:pt modelId="{E2839BFD-6365-41FC-847B-AF2354E1C059}" type="parTrans" cxnId="{9E408673-963F-4AA8-A46E-857210D02EFC}">
      <dgm:prSet/>
      <dgm:spPr/>
      <dgm:t>
        <a:bodyPr/>
        <a:lstStyle/>
        <a:p>
          <a:endParaRPr lang="es-ES"/>
        </a:p>
      </dgm:t>
    </dgm:pt>
    <dgm:pt modelId="{747BC15A-93E8-41B9-BC9D-900C04CC413B}" type="sibTrans" cxnId="{9E408673-963F-4AA8-A46E-857210D02EFC}">
      <dgm:prSet/>
      <dgm:spPr/>
      <dgm:t>
        <a:bodyPr/>
        <a:lstStyle/>
        <a:p>
          <a:endParaRPr lang="es-ES"/>
        </a:p>
      </dgm:t>
    </dgm:pt>
    <dgm:pt modelId="{2E764465-9E44-415F-8883-BD73F2AB4F9F}">
      <dgm:prSet phldrT="[Texto]" custT="1"/>
      <dgm:spPr/>
      <dgm:t>
        <a:bodyPr/>
        <a:lstStyle/>
        <a:p>
          <a:r>
            <a:rPr lang="es-ES" sz="1800" dirty="0" smtClean="0"/>
            <a:t>Que promueva el</a:t>
          </a:r>
        </a:p>
        <a:p>
          <a:r>
            <a:rPr lang="es-ES" sz="1800" dirty="0" smtClean="0"/>
            <a:t>Desarrollo Sostenible</a:t>
          </a:r>
          <a:endParaRPr lang="es-ES" sz="1800" dirty="0"/>
        </a:p>
      </dgm:t>
    </dgm:pt>
    <dgm:pt modelId="{4E9073A2-A3F3-4B50-A195-BF36492F74D8}" type="parTrans" cxnId="{97DC4A1B-0317-448B-AB6C-D3CA6246101D}">
      <dgm:prSet/>
      <dgm:spPr/>
      <dgm:t>
        <a:bodyPr/>
        <a:lstStyle/>
        <a:p>
          <a:endParaRPr lang="es-ES"/>
        </a:p>
      </dgm:t>
    </dgm:pt>
    <dgm:pt modelId="{DADDB8A8-0592-4BC1-848D-07265B1194DE}" type="sibTrans" cxnId="{97DC4A1B-0317-448B-AB6C-D3CA6246101D}">
      <dgm:prSet/>
      <dgm:spPr/>
      <dgm:t>
        <a:bodyPr/>
        <a:lstStyle/>
        <a:p>
          <a:endParaRPr lang="es-ES"/>
        </a:p>
      </dgm:t>
    </dgm:pt>
    <dgm:pt modelId="{0D20A789-F291-4401-ABF3-EEF426AC2F39}">
      <dgm:prSet phldrT="[Texto]" custT="1"/>
      <dgm:spPr/>
      <dgm:t>
        <a:bodyPr/>
        <a:lstStyle/>
        <a:p>
          <a:r>
            <a:rPr lang="es-ES" sz="1800" dirty="0" smtClean="0"/>
            <a:t>Que reduzca</a:t>
          </a:r>
        </a:p>
        <a:p>
          <a:r>
            <a:rPr lang="es-ES" sz="1800" dirty="0" smtClean="0"/>
            <a:t>el gasto</a:t>
          </a:r>
          <a:endParaRPr lang="es-ES" sz="1800" dirty="0"/>
        </a:p>
      </dgm:t>
    </dgm:pt>
    <dgm:pt modelId="{00CE4E61-CB13-4957-9819-9744A60C11C2}" type="parTrans" cxnId="{21C1F133-01B4-4D3B-8EC7-70221A6A0B2A}">
      <dgm:prSet/>
      <dgm:spPr/>
      <dgm:t>
        <a:bodyPr/>
        <a:lstStyle/>
        <a:p>
          <a:endParaRPr lang="es-ES"/>
        </a:p>
      </dgm:t>
    </dgm:pt>
    <dgm:pt modelId="{F9516FCF-49F6-4CB1-941E-5B5D456A1B3D}" type="sibTrans" cxnId="{21C1F133-01B4-4D3B-8EC7-70221A6A0B2A}">
      <dgm:prSet/>
      <dgm:spPr/>
      <dgm:t>
        <a:bodyPr/>
        <a:lstStyle/>
        <a:p>
          <a:endParaRPr lang="es-ES"/>
        </a:p>
      </dgm:t>
    </dgm:pt>
    <dgm:pt modelId="{B968053C-5E9F-478C-BC2A-3789075B5F95}">
      <dgm:prSet phldrT="[Texto]" custT="1"/>
      <dgm:spPr/>
      <dgm:t>
        <a:bodyPr/>
        <a:lstStyle/>
        <a:p>
          <a:r>
            <a:rPr lang="es-ES" sz="1800" dirty="0" smtClean="0"/>
            <a:t>Sistema Turístico</a:t>
          </a:r>
        </a:p>
        <a:p>
          <a:r>
            <a:rPr lang="es-ES" sz="1800" dirty="0" smtClean="0"/>
            <a:t>Inteligente</a:t>
          </a:r>
          <a:endParaRPr lang="es-ES" sz="1800" dirty="0"/>
        </a:p>
      </dgm:t>
    </dgm:pt>
    <dgm:pt modelId="{64F1F339-554A-458A-A3F9-2AFF969899A1}" type="parTrans" cxnId="{5781225F-BC98-4B1A-834D-815C12090CE6}">
      <dgm:prSet/>
      <dgm:spPr/>
      <dgm:t>
        <a:bodyPr/>
        <a:lstStyle/>
        <a:p>
          <a:endParaRPr lang="es-ES"/>
        </a:p>
      </dgm:t>
    </dgm:pt>
    <dgm:pt modelId="{0DA86878-442C-4E7E-A30D-4963C1D330DD}" type="sibTrans" cxnId="{5781225F-BC98-4B1A-834D-815C12090CE6}">
      <dgm:prSet/>
      <dgm:spPr/>
      <dgm:t>
        <a:bodyPr/>
        <a:lstStyle/>
        <a:p>
          <a:endParaRPr lang="es-ES"/>
        </a:p>
      </dgm:t>
    </dgm:pt>
    <dgm:pt modelId="{4EC04E61-A3AE-4DDF-89E2-850EAD64B1EC}">
      <dgm:prSet phldrT="[Texto]" custT="1"/>
      <dgm:spPr/>
      <dgm:t>
        <a:bodyPr/>
        <a:lstStyle/>
        <a:p>
          <a:r>
            <a:rPr lang="es-ES" sz="1400" dirty="0" smtClean="0"/>
            <a:t>Que promueva el desarrollo de</a:t>
          </a:r>
        </a:p>
        <a:p>
          <a:r>
            <a:rPr lang="es-ES" sz="1400" dirty="0" smtClean="0"/>
            <a:t>sistemas y herramientas que nos</a:t>
          </a:r>
        </a:p>
        <a:p>
          <a:r>
            <a:rPr lang="es-ES" sz="1400" dirty="0" smtClean="0"/>
            <a:t>permitan trabajar correctamente</a:t>
          </a:r>
        </a:p>
        <a:p>
          <a:r>
            <a:rPr lang="es-ES" sz="1400" dirty="0" smtClean="0"/>
            <a:t>con la información turística</a:t>
          </a:r>
          <a:endParaRPr lang="es-ES" sz="1400" dirty="0"/>
        </a:p>
      </dgm:t>
    </dgm:pt>
    <dgm:pt modelId="{5995D514-F47D-4ACE-A6FA-6EA63FD80CDD}" type="parTrans" cxnId="{CC75EDA8-1DAE-4C04-BCFE-23F946FEB544}">
      <dgm:prSet/>
      <dgm:spPr/>
      <dgm:t>
        <a:bodyPr/>
        <a:lstStyle/>
        <a:p>
          <a:endParaRPr lang="es-ES"/>
        </a:p>
      </dgm:t>
    </dgm:pt>
    <dgm:pt modelId="{8D1F420A-9127-42CD-8D3C-123D7E88EDB8}" type="sibTrans" cxnId="{CC75EDA8-1DAE-4C04-BCFE-23F946FEB544}">
      <dgm:prSet/>
      <dgm:spPr/>
      <dgm:t>
        <a:bodyPr/>
        <a:lstStyle/>
        <a:p>
          <a:endParaRPr lang="es-ES"/>
        </a:p>
      </dgm:t>
    </dgm:pt>
    <dgm:pt modelId="{0C7F428F-1A39-41F6-9714-20BFC7A0FBB1}">
      <dgm:prSet custT="1"/>
      <dgm:spPr/>
      <dgm:t>
        <a:bodyPr/>
        <a:lstStyle/>
        <a:p>
          <a:r>
            <a:rPr lang="es-ES" sz="1800" dirty="0" smtClean="0"/>
            <a:t>Que mejore la calidad de vida de los ciudadanos </a:t>
          </a:r>
          <a:endParaRPr lang="es-ES" sz="1800" dirty="0"/>
        </a:p>
      </dgm:t>
    </dgm:pt>
    <dgm:pt modelId="{E9217A8F-4A02-40FA-BA60-59AAF7B5F7E1}" type="parTrans" cxnId="{DAD36D77-D7E5-4AB7-AF1C-904D80B05682}">
      <dgm:prSet/>
      <dgm:spPr/>
      <dgm:t>
        <a:bodyPr/>
        <a:lstStyle/>
        <a:p>
          <a:endParaRPr lang="es-ES"/>
        </a:p>
      </dgm:t>
    </dgm:pt>
    <dgm:pt modelId="{F158DF98-A225-4692-A6AF-625D8A3B796A}" type="sibTrans" cxnId="{DAD36D77-D7E5-4AB7-AF1C-904D80B05682}">
      <dgm:prSet/>
      <dgm:spPr/>
      <dgm:t>
        <a:bodyPr/>
        <a:lstStyle/>
        <a:p>
          <a:endParaRPr lang="es-ES"/>
        </a:p>
      </dgm:t>
    </dgm:pt>
    <dgm:pt modelId="{CD48776D-ED9B-4517-9AC2-1CF49F15C7FC}" type="pres">
      <dgm:prSet presAssocID="{3FDA08A6-A5B8-4913-9342-590505807C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7A53744-9571-4D82-8D66-F356BE1220F2}" type="pres">
      <dgm:prSet presAssocID="{A44A626F-D4C6-4C22-8D8A-A39B1905E1D5}" presName="hierRoot1" presStyleCnt="0"/>
      <dgm:spPr/>
    </dgm:pt>
    <dgm:pt modelId="{3DA9656A-4290-4136-85EE-93DB59DEBDD0}" type="pres">
      <dgm:prSet presAssocID="{A44A626F-D4C6-4C22-8D8A-A39B1905E1D5}" presName="composite" presStyleCnt="0"/>
      <dgm:spPr/>
    </dgm:pt>
    <dgm:pt modelId="{6CF5DE47-B727-47E3-B438-7266DDB0235C}" type="pres">
      <dgm:prSet presAssocID="{A44A626F-D4C6-4C22-8D8A-A39B1905E1D5}" presName="background" presStyleLbl="node0" presStyleIdx="0" presStyleCnt="1"/>
      <dgm:spPr/>
    </dgm:pt>
    <dgm:pt modelId="{1F4B6BA8-8448-48D5-B0A9-8C196A7B9FCC}" type="pres">
      <dgm:prSet presAssocID="{A44A626F-D4C6-4C22-8D8A-A39B1905E1D5}" presName="text" presStyleLbl="fgAcc0" presStyleIdx="0" presStyleCnt="1" custScaleX="397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62E68-CDC7-45EB-9079-FF46FE079B92}" type="pres">
      <dgm:prSet presAssocID="{A44A626F-D4C6-4C22-8D8A-A39B1905E1D5}" presName="hierChild2" presStyleCnt="0"/>
      <dgm:spPr/>
    </dgm:pt>
    <dgm:pt modelId="{3D39F710-FCE8-4A59-A0FA-E074BB7565D3}" type="pres">
      <dgm:prSet presAssocID="{E2839BFD-6365-41FC-847B-AF2354E1C059}" presName="Name10" presStyleLbl="parChTrans1D2" presStyleIdx="0" presStyleCnt="2"/>
      <dgm:spPr/>
      <dgm:t>
        <a:bodyPr/>
        <a:lstStyle/>
        <a:p>
          <a:endParaRPr lang="es-ES"/>
        </a:p>
      </dgm:t>
    </dgm:pt>
    <dgm:pt modelId="{0CEEFF33-039F-4565-9302-B822A4E305C3}" type="pres">
      <dgm:prSet presAssocID="{26CBBAAD-33BF-4549-9E8C-5FBEB24DF5E3}" presName="hierRoot2" presStyleCnt="0"/>
      <dgm:spPr/>
    </dgm:pt>
    <dgm:pt modelId="{576A1A06-1941-447B-8E90-9076E0352A83}" type="pres">
      <dgm:prSet presAssocID="{26CBBAAD-33BF-4549-9E8C-5FBEB24DF5E3}" presName="composite2" presStyleCnt="0"/>
      <dgm:spPr/>
    </dgm:pt>
    <dgm:pt modelId="{E8FB83EF-5D60-4A71-9E22-0AF35197B334}" type="pres">
      <dgm:prSet presAssocID="{26CBBAAD-33BF-4549-9E8C-5FBEB24DF5E3}" presName="background2" presStyleLbl="node2" presStyleIdx="0" presStyleCnt="2"/>
      <dgm:spPr/>
    </dgm:pt>
    <dgm:pt modelId="{587AA285-F816-4997-A1F8-EAA7289CF989}" type="pres">
      <dgm:prSet presAssocID="{26CBBAAD-33BF-4549-9E8C-5FBEB24DF5E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B9C4C8-C3DC-4183-9177-5CCEF6E59BE4}" type="pres">
      <dgm:prSet presAssocID="{26CBBAAD-33BF-4549-9E8C-5FBEB24DF5E3}" presName="hierChild3" presStyleCnt="0"/>
      <dgm:spPr/>
    </dgm:pt>
    <dgm:pt modelId="{10342309-2B40-4E99-97F7-9993E5B42385}" type="pres">
      <dgm:prSet presAssocID="{4E9073A2-A3F3-4B50-A195-BF36492F74D8}" presName="Name17" presStyleLbl="parChTrans1D3" presStyleIdx="0" presStyleCnt="4"/>
      <dgm:spPr/>
      <dgm:t>
        <a:bodyPr/>
        <a:lstStyle/>
        <a:p>
          <a:endParaRPr lang="es-ES"/>
        </a:p>
      </dgm:t>
    </dgm:pt>
    <dgm:pt modelId="{C0E0CDB3-B08C-44BD-8EBD-D8AE04015EA3}" type="pres">
      <dgm:prSet presAssocID="{2E764465-9E44-415F-8883-BD73F2AB4F9F}" presName="hierRoot3" presStyleCnt="0"/>
      <dgm:spPr/>
    </dgm:pt>
    <dgm:pt modelId="{A633DD27-1C6B-4C82-9E1F-9D41B1707625}" type="pres">
      <dgm:prSet presAssocID="{2E764465-9E44-415F-8883-BD73F2AB4F9F}" presName="composite3" presStyleCnt="0"/>
      <dgm:spPr/>
    </dgm:pt>
    <dgm:pt modelId="{2DF5AADB-EAAE-43E4-ACDC-3497D7C6D67B}" type="pres">
      <dgm:prSet presAssocID="{2E764465-9E44-415F-8883-BD73F2AB4F9F}" presName="background3" presStyleLbl="node3" presStyleIdx="0" presStyleCnt="4"/>
      <dgm:spPr/>
    </dgm:pt>
    <dgm:pt modelId="{B6BD6071-82BC-4123-8392-611B863BF02C}" type="pres">
      <dgm:prSet presAssocID="{2E764465-9E44-415F-8883-BD73F2AB4F9F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53FCC8-4E8D-4216-9EDC-EC29139FF88C}" type="pres">
      <dgm:prSet presAssocID="{2E764465-9E44-415F-8883-BD73F2AB4F9F}" presName="hierChild4" presStyleCnt="0"/>
      <dgm:spPr/>
    </dgm:pt>
    <dgm:pt modelId="{C988FC91-2F15-42B3-8033-795FD0545CF8}" type="pres">
      <dgm:prSet presAssocID="{E9217A8F-4A02-40FA-BA60-59AAF7B5F7E1}" presName="Name17" presStyleLbl="parChTrans1D3" presStyleIdx="1" presStyleCnt="4"/>
      <dgm:spPr/>
      <dgm:t>
        <a:bodyPr/>
        <a:lstStyle/>
        <a:p>
          <a:endParaRPr lang="es-ES"/>
        </a:p>
      </dgm:t>
    </dgm:pt>
    <dgm:pt modelId="{F16804F1-0AFC-47EB-B480-E558EDD27EC6}" type="pres">
      <dgm:prSet presAssocID="{0C7F428F-1A39-41F6-9714-20BFC7A0FBB1}" presName="hierRoot3" presStyleCnt="0"/>
      <dgm:spPr/>
    </dgm:pt>
    <dgm:pt modelId="{8688C9AE-E0AC-4A0B-A5C6-A8092ECE55CA}" type="pres">
      <dgm:prSet presAssocID="{0C7F428F-1A39-41F6-9714-20BFC7A0FBB1}" presName="composite3" presStyleCnt="0"/>
      <dgm:spPr/>
    </dgm:pt>
    <dgm:pt modelId="{658800A1-0BC6-438B-8437-D9D931AE6137}" type="pres">
      <dgm:prSet presAssocID="{0C7F428F-1A39-41F6-9714-20BFC7A0FBB1}" presName="background3" presStyleLbl="node3" presStyleIdx="1" presStyleCnt="4"/>
      <dgm:spPr/>
    </dgm:pt>
    <dgm:pt modelId="{F889CA2D-B510-49D5-91DA-08F7B2120A15}" type="pres">
      <dgm:prSet presAssocID="{0C7F428F-1A39-41F6-9714-20BFC7A0FBB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DF464A-3004-4E20-AF23-FA63DBE00042}" type="pres">
      <dgm:prSet presAssocID="{0C7F428F-1A39-41F6-9714-20BFC7A0FBB1}" presName="hierChild4" presStyleCnt="0"/>
      <dgm:spPr/>
    </dgm:pt>
    <dgm:pt modelId="{909E0EE8-84C2-45A5-AA7A-DAF9B6EA4732}" type="pres">
      <dgm:prSet presAssocID="{00CE4E61-CB13-4957-9819-9744A60C11C2}" presName="Name17" presStyleLbl="parChTrans1D3" presStyleIdx="2" presStyleCnt="4"/>
      <dgm:spPr/>
      <dgm:t>
        <a:bodyPr/>
        <a:lstStyle/>
        <a:p>
          <a:endParaRPr lang="es-ES"/>
        </a:p>
      </dgm:t>
    </dgm:pt>
    <dgm:pt modelId="{0CC4D661-5270-4E16-BA9E-B0DC95309F37}" type="pres">
      <dgm:prSet presAssocID="{0D20A789-F291-4401-ABF3-EEF426AC2F39}" presName="hierRoot3" presStyleCnt="0"/>
      <dgm:spPr/>
    </dgm:pt>
    <dgm:pt modelId="{0F8F6D9D-CC5C-42EC-80A7-35D026927576}" type="pres">
      <dgm:prSet presAssocID="{0D20A789-F291-4401-ABF3-EEF426AC2F39}" presName="composite3" presStyleCnt="0"/>
      <dgm:spPr/>
    </dgm:pt>
    <dgm:pt modelId="{602876E8-640D-44F6-8BFB-11640EA46660}" type="pres">
      <dgm:prSet presAssocID="{0D20A789-F291-4401-ABF3-EEF426AC2F39}" presName="background3" presStyleLbl="node3" presStyleIdx="2" presStyleCnt="4"/>
      <dgm:spPr/>
    </dgm:pt>
    <dgm:pt modelId="{078AC841-ABEF-4B3D-9E22-F705F94B0383}" type="pres">
      <dgm:prSet presAssocID="{0D20A789-F291-4401-ABF3-EEF426AC2F39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89B084-9E06-4DEE-A960-7485D1D3A230}" type="pres">
      <dgm:prSet presAssocID="{0D20A789-F291-4401-ABF3-EEF426AC2F39}" presName="hierChild4" presStyleCnt="0"/>
      <dgm:spPr/>
    </dgm:pt>
    <dgm:pt modelId="{A37D8E03-35DD-4817-92CF-70B0138698FA}" type="pres">
      <dgm:prSet presAssocID="{64F1F339-554A-458A-A3F9-2AFF969899A1}" presName="Name10" presStyleLbl="parChTrans1D2" presStyleIdx="1" presStyleCnt="2"/>
      <dgm:spPr/>
      <dgm:t>
        <a:bodyPr/>
        <a:lstStyle/>
        <a:p>
          <a:endParaRPr lang="es-ES"/>
        </a:p>
      </dgm:t>
    </dgm:pt>
    <dgm:pt modelId="{9DEC98EC-43A4-4471-B0C9-F0498E08116D}" type="pres">
      <dgm:prSet presAssocID="{B968053C-5E9F-478C-BC2A-3789075B5F95}" presName="hierRoot2" presStyleCnt="0"/>
      <dgm:spPr/>
    </dgm:pt>
    <dgm:pt modelId="{5CEF53A8-8CCF-40FC-B86F-D7C5754FEF56}" type="pres">
      <dgm:prSet presAssocID="{B968053C-5E9F-478C-BC2A-3789075B5F95}" presName="composite2" presStyleCnt="0"/>
      <dgm:spPr/>
    </dgm:pt>
    <dgm:pt modelId="{E7D767A7-0A5E-49D7-856C-15E2C60A4A26}" type="pres">
      <dgm:prSet presAssocID="{B968053C-5E9F-478C-BC2A-3789075B5F95}" presName="background2" presStyleLbl="node2" presStyleIdx="1" presStyleCnt="2"/>
      <dgm:spPr/>
    </dgm:pt>
    <dgm:pt modelId="{12F6E4BD-ACC2-44BC-A9F3-9304BCF896BC}" type="pres">
      <dgm:prSet presAssocID="{B968053C-5E9F-478C-BC2A-3789075B5F9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679D96-65A2-4538-B4C1-FCE106F11B05}" type="pres">
      <dgm:prSet presAssocID="{B968053C-5E9F-478C-BC2A-3789075B5F95}" presName="hierChild3" presStyleCnt="0"/>
      <dgm:spPr/>
    </dgm:pt>
    <dgm:pt modelId="{8613A3B7-2AD1-481C-B86D-D42B5D7E1223}" type="pres">
      <dgm:prSet presAssocID="{5995D514-F47D-4ACE-A6FA-6EA63FD80CDD}" presName="Name17" presStyleLbl="parChTrans1D3" presStyleIdx="3" presStyleCnt="4"/>
      <dgm:spPr/>
      <dgm:t>
        <a:bodyPr/>
        <a:lstStyle/>
        <a:p>
          <a:endParaRPr lang="es-ES"/>
        </a:p>
      </dgm:t>
    </dgm:pt>
    <dgm:pt modelId="{45CFE1E8-60C6-45C2-BD39-EFDB02F949E1}" type="pres">
      <dgm:prSet presAssocID="{4EC04E61-A3AE-4DDF-89E2-850EAD64B1EC}" presName="hierRoot3" presStyleCnt="0"/>
      <dgm:spPr/>
    </dgm:pt>
    <dgm:pt modelId="{D52EF9B2-3923-44BE-82C8-1F14D20C4638}" type="pres">
      <dgm:prSet presAssocID="{4EC04E61-A3AE-4DDF-89E2-850EAD64B1EC}" presName="composite3" presStyleCnt="0"/>
      <dgm:spPr/>
    </dgm:pt>
    <dgm:pt modelId="{AF3F3408-9BEA-4EDB-BACC-646723BBCED5}" type="pres">
      <dgm:prSet presAssocID="{4EC04E61-A3AE-4DDF-89E2-850EAD64B1EC}" presName="background3" presStyleLbl="node3" presStyleIdx="3" presStyleCnt="4"/>
      <dgm:spPr/>
    </dgm:pt>
    <dgm:pt modelId="{F63B3266-BB0F-4DBA-9AFF-C0BA3F4703CF}" type="pres">
      <dgm:prSet presAssocID="{4EC04E61-A3AE-4DDF-89E2-850EAD64B1EC}" presName="text3" presStyleLbl="fgAcc3" presStyleIdx="3" presStyleCnt="4" custScaleX="129729" custLinFactNeighborX="-5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764E89-F475-42AF-8572-9B4B0936CA90}" type="pres">
      <dgm:prSet presAssocID="{4EC04E61-A3AE-4DDF-89E2-850EAD64B1EC}" presName="hierChild4" presStyleCnt="0"/>
      <dgm:spPr/>
    </dgm:pt>
  </dgm:ptLst>
  <dgm:cxnLst>
    <dgm:cxn modelId="{619095B2-C4A3-4508-B844-899EB43ECF8C}" type="presOf" srcId="{E9217A8F-4A02-40FA-BA60-59AAF7B5F7E1}" destId="{C988FC91-2F15-42B3-8033-795FD0545CF8}" srcOrd="0" destOrd="0" presId="urn:microsoft.com/office/officeart/2005/8/layout/hierarchy1"/>
    <dgm:cxn modelId="{0C83D3D2-C33D-4A5B-B987-762F40C65A14}" type="presOf" srcId="{5995D514-F47D-4ACE-A6FA-6EA63FD80CDD}" destId="{8613A3B7-2AD1-481C-B86D-D42B5D7E1223}" srcOrd="0" destOrd="0" presId="urn:microsoft.com/office/officeart/2005/8/layout/hierarchy1"/>
    <dgm:cxn modelId="{8C955B60-BE3E-4EBC-8F63-CC7B26CBF05D}" type="presOf" srcId="{4E9073A2-A3F3-4B50-A195-BF36492F74D8}" destId="{10342309-2B40-4E99-97F7-9993E5B42385}" srcOrd="0" destOrd="0" presId="urn:microsoft.com/office/officeart/2005/8/layout/hierarchy1"/>
    <dgm:cxn modelId="{EB70E3D2-ABB5-4255-81A4-4DC02B6DBBDC}" type="presOf" srcId="{00CE4E61-CB13-4957-9819-9744A60C11C2}" destId="{909E0EE8-84C2-45A5-AA7A-DAF9B6EA4732}" srcOrd="0" destOrd="0" presId="urn:microsoft.com/office/officeart/2005/8/layout/hierarchy1"/>
    <dgm:cxn modelId="{00B28053-6C48-4571-A9B4-B36E0A199961}" type="presOf" srcId="{64F1F339-554A-458A-A3F9-2AFF969899A1}" destId="{A37D8E03-35DD-4817-92CF-70B0138698FA}" srcOrd="0" destOrd="0" presId="urn:microsoft.com/office/officeart/2005/8/layout/hierarchy1"/>
    <dgm:cxn modelId="{2CFE2202-0E50-42DE-A81A-2F2EBE75B1CB}" type="presOf" srcId="{26CBBAAD-33BF-4549-9E8C-5FBEB24DF5E3}" destId="{587AA285-F816-4997-A1F8-EAA7289CF989}" srcOrd="0" destOrd="0" presId="urn:microsoft.com/office/officeart/2005/8/layout/hierarchy1"/>
    <dgm:cxn modelId="{AAF226E9-6061-4ECF-933C-D2D89E227F0A}" type="presOf" srcId="{A44A626F-D4C6-4C22-8D8A-A39B1905E1D5}" destId="{1F4B6BA8-8448-48D5-B0A9-8C196A7B9FCC}" srcOrd="0" destOrd="0" presId="urn:microsoft.com/office/officeart/2005/8/layout/hierarchy1"/>
    <dgm:cxn modelId="{0B2B8D9E-FFDA-4DD3-938B-34F2A77DFD56}" type="presOf" srcId="{4EC04E61-A3AE-4DDF-89E2-850EAD64B1EC}" destId="{F63B3266-BB0F-4DBA-9AFF-C0BA3F4703CF}" srcOrd="0" destOrd="0" presId="urn:microsoft.com/office/officeart/2005/8/layout/hierarchy1"/>
    <dgm:cxn modelId="{5781225F-BC98-4B1A-834D-815C12090CE6}" srcId="{A44A626F-D4C6-4C22-8D8A-A39B1905E1D5}" destId="{B968053C-5E9F-478C-BC2A-3789075B5F95}" srcOrd="1" destOrd="0" parTransId="{64F1F339-554A-458A-A3F9-2AFF969899A1}" sibTransId="{0DA86878-442C-4E7E-A30D-4963C1D330DD}"/>
    <dgm:cxn modelId="{CC75EDA8-1DAE-4C04-BCFE-23F946FEB544}" srcId="{B968053C-5E9F-478C-BC2A-3789075B5F95}" destId="{4EC04E61-A3AE-4DDF-89E2-850EAD64B1EC}" srcOrd="0" destOrd="0" parTransId="{5995D514-F47D-4ACE-A6FA-6EA63FD80CDD}" sibTransId="{8D1F420A-9127-42CD-8D3C-123D7E88EDB8}"/>
    <dgm:cxn modelId="{9E408673-963F-4AA8-A46E-857210D02EFC}" srcId="{A44A626F-D4C6-4C22-8D8A-A39B1905E1D5}" destId="{26CBBAAD-33BF-4549-9E8C-5FBEB24DF5E3}" srcOrd="0" destOrd="0" parTransId="{E2839BFD-6365-41FC-847B-AF2354E1C059}" sibTransId="{747BC15A-93E8-41B9-BC9D-900C04CC413B}"/>
    <dgm:cxn modelId="{C9F4CF77-FD59-4C8D-8D5C-803645F6D9FA}" type="presOf" srcId="{0D20A789-F291-4401-ABF3-EEF426AC2F39}" destId="{078AC841-ABEF-4B3D-9E22-F705F94B0383}" srcOrd="0" destOrd="0" presId="urn:microsoft.com/office/officeart/2005/8/layout/hierarchy1"/>
    <dgm:cxn modelId="{8680A91B-581D-4EE8-945E-F8ECEBB5F5D7}" srcId="{3FDA08A6-A5B8-4913-9342-590505807CF2}" destId="{A44A626F-D4C6-4C22-8D8A-A39B1905E1D5}" srcOrd="0" destOrd="0" parTransId="{9A5455D0-BBDD-4E09-87C5-ED667C377239}" sibTransId="{6A4D71D3-C1D7-45F4-BF83-FE69FAABFC4F}"/>
    <dgm:cxn modelId="{DAD36D77-D7E5-4AB7-AF1C-904D80B05682}" srcId="{26CBBAAD-33BF-4549-9E8C-5FBEB24DF5E3}" destId="{0C7F428F-1A39-41F6-9714-20BFC7A0FBB1}" srcOrd="1" destOrd="0" parTransId="{E9217A8F-4A02-40FA-BA60-59AAF7B5F7E1}" sibTransId="{F158DF98-A225-4692-A6AF-625D8A3B796A}"/>
    <dgm:cxn modelId="{34BE1642-D487-4EE1-9993-5DD775CA2519}" type="presOf" srcId="{E2839BFD-6365-41FC-847B-AF2354E1C059}" destId="{3D39F710-FCE8-4A59-A0FA-E074BB7565D3}" srcOrd="0" destOrd="0" presId="urn:microsoft.com/office/officeart/2005/8/layout/hierarchy1"/>
    <dgm:cxn modelId="{97D56BBB-DDFF-4480-9660-D415B7232C08}" type="presOf" srcId="{0C7F428F-1A39-41F6-9714-20BFC7A0FBB1}" destId="{F889CA2D-B510-49D5-91DA-08F7B2120A15}" srcOrd="0" destOrd="0" presId="urn:microsoft.com/office/officeart/2005/8/layout/hierarchy1"/>
    <dgm:cxn modelId="{21C1F133-01B4-4D3B-8EC7-70221A6A0B2A}" srcId="{26CBBAAD-33BF-4549-9E8C-5FBEB24DF5E3}" destId="{0D20A789-F291-4401-ABF3-EEF426AC2F39}" srcOrd="2" destOrd="0" parTransId="{00CE4E61-CB13-4957-9819-9744A60C11C2}" sibTransId="{F9516FCF-49F6-4CB1-941E-5B5D456A1B3D}"/>
    <dgm:cxn modelId="{97DC4A1B-0317-448B-AB6C-D3CA6246101D}" srcId="{26CBBAAD-33BF-4549-9E8C-5FBEB24DF5E3}" destId="{2E764465-9E44-415F-8883-BD73F2AB4F9F}" srcOrd="0" destOrd="0" parTransId="{4E9073A2-A3F3-4B50-A195-BF36492F74D8}" sibTransId="{DADDB8A8-0592-4BC1-848D-07265B1194DE}"/>
    <dgm:cxn modelId="{6E6AA5FF-D4C0-48FE-9B76-C7E6BF02A876}" type="presOf" srcId="{3FDA08A6-A5B8-4913-9342-590505807CF2}" destId="{CD48776D-ED9B-4517-9AC2-1CF49F15C7FC}" srcOrd="0" destOrd="0" presId="urn:microsoft.com/office/officeart/2005/8/layout/hierarchy1"/>
    <dgm:cxn modelId="{0C4F88EE-5E93-4070-9F53-5609F04D002A}" type="presOf" srcId="{2E764465-9E44-415F-8883-BD73F2AB4F9F}" destId="{B6BD6071-82BC-4123-8392-611B863BF02C}" srcOrd="0" destOrd="0" presId="urn:microsoft.com/office/officeart/2005/8/layout/hierarchy1"/>
    <dgm:cxn modelId="{B205FE65-A4AE-4099-9575-609F0983F3E5}" type="presOf" srcId="{B968053C-5E9F-478C-BC2A-3789075B5F95}" destId="{12F6E4BD-ACC2-44BC-A9F3-9304BCF896BC}" srcOrd="0" destOrd="0" presId="urn:microsoft.com/office/officeart/2005/8/layout/hierarchy1"/>
    <dgm:cxn modelId="{2F2ABC56-179E-4979-A6AE-F0AB98C06A61}" type="presParOf" srcId="{CD48776D-ED9B-4517-9AC2-1CF49F15C7FC}" destId="{B7A53744-9571-4D82-8D66-F356BE1220F2}" srcOrd="0" destOrd="0" presId="urn:microsoft.com/office/officeart/2005/8/layout/hierarchy1"/>
    <dgm:cxn modelId="{583EBBA5-75E0-498B-9039-980C8AD0BD69}" type="presParOf" srcId="{B7A53744-9571-4D82-8D66-F356BE1220F2}" destId="{3DA9656A-4290-4136-85EE-93DB59DEBDD0}" srcOrd="0" destOrd="0" presId="urn:microsoft.com/office/officeart/2005/8/layout/hierarchy1"/>
    <dgm:cxn modelId="{8558D888-87A3-4B6F-A501-F562D3717541}" type="presParOf" srcId="{3DA9656A-4290-4136-85EE-93DB59DEBDD0}" destId="{6CF5DE47-B727-47E3-B438-7266DDB0235C}" srcOrd="0" destOrd="0" presId="urn:microsoft.com/office/officeart/2005/8/layout/hierarchy1"/>
    <dgm:cxn modelId="{DC1A7C13-9932-425B-A2C8-90E6550EE9B8}" type="presParOf" srcId="{3DA9656A-4290-4136-85EE-93DB59DEBDD0}" destId="{1F4B6BA8-8448-48D5-B0A9-8C196A7B9FCC}" srcOrd="1" destOrd="0" presId="urn:microsoft.com/office/officeart/2005/8/layout/hierarchy1"/>
    <dgm:cxn modelId="{2769374E-4763-4D03-ACED-4DEC20DA4358}" type="presParOf" srcId="{B7A53744-9571-4D82-8D66-F356BE1220F2}" destId="{FE262E68-CDC7-45EB-9079-FF46FE079B92}" srcOrd="1" destOrd="0" presId="urn:microsoft.com/office/officeart/2005/8/layout/hierarchy1"/>
    <dgm:cxn modelId="{F156765E-9B7B-41BF-ADD0-284B2DFD6469}" type="presParOf" srcId="{FE262E68-CDC7-45EB-9079-FF46FE079B92}" destId="{3D39F710-FCE8-4A59-A0FA-E074BB7565D3}" srcOrd="0" destOrd="0" presId="urn:microsoft.com/office/officeart/2005/8/layout/hierarchy1"/>
    <dgm:cxn modelId="{DB25A423-DEB5-4EBE-AD23-D289B79EE9FF}" type="presParOf" srcId="{FE262E68-CDC7-45EB-9079-FF46FE079B92}" destId="{0CEEFF33-039F-4565-9302-B822A4E305C3}" srcOrd="1" destOrd="0" presId="urn:microsoft.com/office/officeart/2005/8/layout/hierarchy1"/>
    <dgm:cxn modelId="{202B1CA2-8ECB-44D0-B261-97F3DFDA8BC3}" type="presParOf" srcId="{0CEEFF33-039F-4565-9302-B822A4E305C3}" destId="{576A1A06-1941-447B-8E90-9076E0352A83}" srcOrd="0" destOrd="0" presId="urn:microsoft.com/office/officeart/2005/8/layout/hierarchy1"/>
    <dgm:cxn modelId="{99EA29A3-3FDE-4889-A561-71EECD428295}" type="presParOf" srcId="{576A1A06-1941-447B-8E90-9076E0352A83}" destId="{E8FB83EF-5D60-4A71-9E22-0AF35197B334}" srcOrd="0" destOrd="0" presId="urn:microsoft.com/office/officeart/2005/8/layout/hierarchy1"/>
    <dgm:cxn modelId="{31C60A97-48FD-4A96-B56F-B86908CA550A}" type="presParOf" srcId="{576A1A06-1941-447B-8E90-9076E0352A83}" destId="{587AA285-F816-4997-A1F8-EAA7289CF989}" srcOrd="1" destOrd="0" presId="urn:microsoft.com/office/officeart/2005/8/layout/hierarchy1"/>
    <dgm:cxn modelId="{7D06598C-C969-450C-BC86-5FE36E5B7119}" type="presParOf" srcId="{0CEEFF33-039F-4565-9302-B822A4E305C3}" destId="{10B9C4C8-C3DC-4183-9177-5CCEF6E59BE4}" srcOrd="1" destOrd="0" presId="urn:microsoft.com/office/officeart/2005/8/layout/hierarchy1"/>
    <dgm:cxn modelId="{5D3DB7BA-DB66-4C4A-84E8-EC443DC849AA}" type="presParOf" srcId="{10B9C4C8-C3DC-4183-9177-5CCEF6E59BE4}" destId="{10342309-2B40-4E99-97F7-9993E5B42385}" srcOrd="0" destOrd="0" presId="urn:microsoft.com/office/officeart/2005/8/layout/hierarchy1"/>
    <dgm:cxn modelId="{260FBD41-E8D8-4A6F-AF2B-872B464DAB91}" type="presParOf" srcId="{10B9C4C8-C3DC-4183-9177-5CCEF6E59BE4}" destId="{C0E0CDB3-B08C-44BD-8EBD-D8AE04015EA3}" srcOrd="1" destOrd="0" presId="urn:microsoft.com/office/officeart/2005/8/layout/hierarchy1"/>
    <dgm:cxn modelId="{A848D2B2-63B4-4522-8B4B-1EBDD7CFE2BA}" type="presParOf" srcId="{C0E0CDB3-B08C-44BD-8EBD-D8AE04015EA3}" destId="{A633DD27-1C6B-4C82-9E1F-9D41B1707625}" srcOrd="0" destOrd="0" presId="urn:microsoft.com/office/officeart/2005/8/layout/hierarchy1"/>
    <dgm:cxn modelId="{A2C8D847-96C4-42B4-AF64-A062B0BC1829}" type="presParOf" srcId="{A633DD27-1C6B-4C82-9E1F-9D41B1707625}" destId="{2DF5AADB-EAAE-43E4-ACDC-3497D7C6D67B}" srcOrd="0" destOrd="0" presId="urn:microsoft.com/office/officeart/2005/8/layout/hierarchy1"/>
    <dgm:cxn modelId="{59F103EB-C7BE-45E2-8B2A-1B47D0C4F61B}" type="presParOf" srcId="{A633DD27-1C6B-4C82-9E1F-9D41B1707625}" destId="{B6BD6071-82BC-4123-8392-611B863BF02C}" srcOrd="1" destOrd="0" presId="urn:microsoft.com/office/officeart/2005/8/layout/hierarchy1"/>
    <dgm:cxn modelId="{A16EB601-8022-4745-9665-3CBB7DEB7CDF}" type="presParOf" srcId="{C0E0CDB3-B08C-44BD-8EBD-D8AE04015EA3}" destId="{7953FCC8-4E8D-4216-9EDC-EC29139FF88C}" srcOrd="1" destOrd="0" presId="urn:microsoft.com/office/officeart/2005/8/layout/hierarchy1"/>
    <dgm:cxn modelId="{83A2D970-A662-464C-B37D-1D5BA03D4744}" type="presParOf" srcId="{10B9C4C8-C3DC-4183-9177-5CCEF6E59BE4}" destId="{C988FC91-2F15-42B3-8033-795FD0545CF8}" srcOrd="2" destOrd="0" presId="urn:microsoft.com/office/officeart/2005/8/layout/hierarchy1"/>
    <dgm:cxn modelId="{3A7FE009-57EE-468E-9710-671C4281BA97}" type="presParOf" srcId="{10B9C4C8-C3DC-4183-9177-5CCEF6E59BE4}" destId="{F16804F1-0AFC-47EB-B480-E558EDD27EC6}" srcOrd="3" destOrd="0" presId="urn:microsoft.com/office/officeart/2005/8/layout/hierarchy1"/>
    <dgm:cxn modelId="{4CCAF25C-B3BE-4EA2-B277-5E67695B6A62}" type="presParOf" srcId="{F16804F1-0AFC-47EB-B480-E558EDD27EC6}" destId="{8688C9AE-E0AC-4A0B-A5C6-A8092ECE55CA}" srcOrd="0" destOrd="0" presId="urn:microsoft.com/office/officeart/2005/8/layout/hierarchy1"/>
    <dgm:cxn modelId="{66FA264C-E780-4F2C-A3CC-122AF7EAD605}" type="presParOf" srcId="{8688C9AE-E0AC-4A0B-A5C6-A8092ECE55CA}" destId="{658800A1-0BC6-438B-8437-D9D931AE6137}" srcOrd="0" destOrd="0" presId="urn:microsoft.com/office/officeart/2005/8/layout/hierarchy1"/>
    <dgm:cxn modelId="{A2D6DA33-C6D0-447C-AC64-DBF5B8AC0D39}" type="presParOf" srcId="{8688C9AE-E0AC-4A0B-A5C6-A8092ECE55CA}" destId="{F889CA2D-B510-49D5-91DA-08F7B2120A15}" srcOrd="1" destOrd="0" presId="urn:microsoft.com/office/officeart/2005/8/layout/hierarchy1"/>
    <dgm:cxn modelId="{2A96A466-B857-40D1-B5D1-CE1B506251E4}" type="presParOf" srcId="{F16804F1-0AFC-47EB-B480-E558EDD27EC6}" destId="{77DF464A-3004-4E20-AF23-FA63DBE00042}" srcOrd="1" destOrd="0" presId="urn:microsoft.com/office/officeart/2005/8/layout/hierarchy1"/>
    <dgm:cxn modelId="{43ABE7DC-3FCA-4402-AF88-091A9A58028B}" type="presParOf" srcId="{10B9C4C8-C3DC-4183-9177-5CCEF6E59BE4}" destId="{909E0EE8-84C2-45A5-AA7A-DAF9B6EA4732}" srcOrd="4" destOrd="0" presId="urn:microsoft.com/office/officeart/2005/8/layout/hierarchy1"/>
    <dgm:cxn modelId="{CE50F06A-3A87-465D-9A59-E7E3B3ADE63D}" type="presParOf" srcId="{10B9C4C8-C3DC-4183-9177-5CCEF6E59BE4}" destId="{0CC4D661-5270-4E16-BA9E-B0DC95309F37}" srcOrd="5" destOrd="0" presId="urn:microsoft.com/office/officeart/2005/8/layout/hierarchy1"/>
    <dgm:cxn modelId="{E655D18A-6B28-4121-BC4B-6D0323EDA103}" type="presParOf" srcId="{0CC4D661-5270-4E16-BA9E-B0DC95309F37}" destId="{0F8F6D9D-CC5C-42EC-80A7-35D026927576}" srcOrd="0" destOrd="0" presId="urn:microsoft.com/office/officeart/2005/8/layout/hierarchy1"/>
    <dgm:cxn modelId="{95492A06-66EE-437F-A40A-783DBE04CDBD}" type="presParOf" srcId="{0F8F6D9D-CC5C-42EC-80A7-35D026927576}" destId="{602876E8-640D-44F6-8BFB-11640EA46660}" srcOrd="0" destOrd="0" presId="urn:microsoft.com/office/officeart/2005/8/layout/hierarchy1"/>
    <dgm:cxn modelId="{9C64846B-BB0D-44E7-A793-AC23E2581B1B}" type="presParOf" srcId="{0F8F6D9D-CC5C-42EC-80A7-35D026927576}" destId="{078AC841-ABEF-4B3D-9E22-F705F94B0383}" srcOrd="1" destOrd="0" presId="urn:microsoft.com/office/officeart/2005/8/layout/hierarchy1"/>
    <dgm:cxn modelId="{810F686C-224A-4642-A928-B372D854BAC0}" type="presParOf" srcId="{0CC4D661-5270-4E16-BA9E-B0DC95309F37}" destId="{7489B084-9E06-4DEE-A960-7485D1D3A230}" srcOrd="1" destOrd="0" presId="urn:microsoft.com/office/officeart/2005/8/layout/hierarchy1"/>
    <dgm:cxn modelId="{0E128645-4560-4CA8-BFE1-011A5DB0D389}" type="presParOf" srcId="{FE262E68-CDC7-45EB-9079-FF46FE079B92}" destId="{A37D8E03-35DD-4817-92CF-70B0138698FA}" srcOrd="2" destOrd="0" presId="urn:microsoft.com/office/officeart/2005/8/layout/hierarchy1"/>
    <dgm:cxn modelId="{6FCDF333-DECF-4FE4-819F-6CA2C9823534}" type="presParOf" srcId="{FE262E68-CDC7-45EB-9079-FF46FE079B92}" destId="{9DEC98EC-43A4-4471-B0C9-F0498E08116D}" srcOrd="3" destOrd="0" presId="urn:microsoft.com/office/officeart/2005/8/layout/hierarchy1"/>
    <dgm:cxn modelId="{996F9D1C-C887-4DE0-BE8E-B594FB4C40BB}" type="presParOf" srcId="{9DEC98EC-43A4-4471-B0C9-F0498E08116D}" destId="{5CEF53A8-8CCF-40FC-B86F-D7C5754FEF56}" srcOrd="0" destOrd="0" presId="urn:microsoft.com/office/officeart/2005/8/layout/hierarchy1"/>
    <dgm:cxn modelId="{102974DD-D85C-423D-A657-C35FE3C593D1}" type="presParOf" srcId="{5CEF53A8-8CCF-40FC-B86F-D7C5754FEF56}" destId="{E7D767A7-0A5E-49D7-856C-15E2C60A4A26}" srcOrd="0" destOrd="0" presId="urn:microsoft.com/office/officeart/2005/8/layout/hierarchy1"/>
    <dgm:cxn modelId="{AE086BB6-1EC1-43DC-96A8-6126E8237FD6}" type="presParOf" srcId="{5CEF53A8-8CCF-40FC-B86F-D7C5754FEF56}" destId="{12F6E4BD-ACC2-44BC-A9F3-9304BCF896BC}" srcOrd="1" destOrd="0" presId="urn:microsoft.com/office/officeart/2005/8/layout/hierarchy1"/>
    <dgm:cxn modelId="{617E9DBB-C75F-4A91-80CF-EB5CF226F417}" type="presParOf" srcId="{9DEC98EC-43A4-4471-B0C9-F0498E08116D}" destId="{1A679D96-65A2-4538-B4C1-FCE106F11B05}" srcOrd="1" destOrd="0" presId="urn:microsoft.com/office/officeart/2005/8/layout/hierarchy1"/>
    <dgm:cxn modelId="{92687183-227C-4BCD-A257-559BA0CFCF37}" type="presParOf" srcId="{1A679D96-65A2-4538-B4C1-FCE106F11B05}" destId="{8613A3B7-2AD1-481C-B86D-D42B5D7E1223}" srcOrd="0" destOrd="0" presId="urn:microsoft.com/office/officeart/2005/8/layout/hierarchy1"/>
    <dgm:cxn modelId="{F7FBCD40-5F7F-4AFE-A726-92F0CCB714D7}" type="presParOf" srcId="{1A679D96-65A2-4538-B4C1-FCE106F11B05}" destId="{45CFE1E8-60C6-45C2-BD39-EFDB02F949E1}" srcOrd="1" destOrd="0" presId="urn:microsoft.com/office/officeart/2005/8/layout/hierarchy1"/>
    <dgm:cxn modelId="{396E280A-2F64-4DE3-8C8F-D0E1B2894F72}" type="presParOf" srcId="{45CFE1E8-60C6-45C2-BD39-EFDB02F949E1}" destId="{D52EF9B2-3923-44BE-82C8-1F14D20C4638}" srcOrd="0" destOrd="0" presId="urn:microsoft.com/office/officeart/2005/8/layout/hierarchy1"/>
    <dgm:cxn modelId="{685D8DE3-21EA-4662-9E07-C04A2877D097}" type="presParOf" srcId="{D52EF9B2-3923-44BE-82C8-1F14D20C4638}" destId="{AF3F3408-9BEA-4EDB-BACC-646723BBCED5}" srcOrd="0" destOrd="0" presId="urn:microsoft.com/office/officeart/2005/8/layout/hierarchy1"/>
    <dgm:cxn modelId="{48BF429E-0491-4315-893E-403818D2FDD5}" type="presParOf" srcId="{D52EF9B2-3923-44BE-82C8-1F14D20C4638}" destId="{F63B3266-BB0F-4DBA-9AFF-C0BA3F4703CF}" srcOrd="1" destOrd="0" presId="urn:microsoft.com/office/officeart/2005/8/layout/hierarchy1"/>
    <dgm:cxn modelId="{D4BF5A28-2F4E-4DC4-A715-A6803609D37B}" type="presParOf" srcId="{45CFE1E8-60C6-45C2-BD39-EFDB02F949E1}" destId="{8D764E89-F475-42AF-8572-9B4B0936CA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0E57A5-8832-4595-92E9-BB76C4548D4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CA74D2-341B-4F11-8FDF-ED926701B60D}">
      <dgm:prSet phldrT="[Texto]"/>
      <dgm:spPr/>
      <dgm:t>
        <a:bodyPr/>
        <a:lstStyle/>
        <a:p>
          <a:r>
            <a:rPr lang="es-ES" dirty="0" smtClean="0"/>
            <a:t>DATOS HETEROGÉNEOS Y DISTRIBUIDOS</a:t>
          </a:r>
          <a:endParaRPr lang="es-ES" dirty="0"/>
        </a:p>
      </dgm:t>
    </dgm:pt>
    <dgm:pt modelId="{EA2D43A1-9EF3-456C-8A44-B076D62289E8}" type="parTrans" cxnId="{C2E2F8BE-6272-4D28-8D45-DC20E1B3E5D5}">
      <dgm:prSet/>
      <dgm:spPr/>
      <dgm:t>
        <a:bodyPr/>
        <a:lstStyle/>
        <a:p>
          <a:endParaRPr lang="es-ES"/>
        </a:p>
      </dgm:t>
    </dgm:pt>
    <dgm:pt modelId="{D5819350-0BA3-421C-8527-B137D6EA3AF8}" type="sibTrans" cxnId="{C2E2F8BE-6272-4D28-8D45-DC20E1B3E5D5}">
      <dgm:prSet/>
      <dgm:spPr/>
      <dgm:t>
        <a:bodyPr/>
        <a:lstStyle/>
        <a:p>
          <a:endParaRPr lang="es-ES"/>
        </a:p>
      </dgm:t>
    </dgm:pt>
    <dgm:pt modelId="{AAF2FC6F-2E88-48B1-9B94-E8103F166972}">
      <dgm:prSet phldrT="[Texto]"/>
      <dgm:spPr/>
      <dgm:t>
        <a:bodyPr/>
        <a:lstStyle/>
        <a:p>
          <a:r>
            <a:rPr lang="es-ES" dirty="0" smtClean="0"/>
            <a:t>SISTEMAS INTEGRADOS DE GESTIÓN DE</a:t>
          </a:r>
        </a:p>
        <a:p>
          <a:r>
            <a:rPr lang="es-ES" dirty="0" smtClean="0"/>
            <a:t>DESTINOS</a:t>
          </a:r>
          <a:endParaRPr lang="es-ES" dirty="0"/>
        </a:p>
      </dgm:t>
    </dgm:pt>
    <dgm:pt modelId="{B2F13196-24A1-4D34-AAA5-BC12953B278E}" type="parTrans" cxnId="{9773AE58-55D8-42EB-930A-9B78F1B540A2}">
      <dgm:prSet/>
      <dgm:spPr/>
      <dgm:t>
        <a:bodyPr/>
        <a:lstStyle/>
        <a:p>
          <a:endParaRPr lang="es-ES"/>
        </a:p>
      </dgm:t>
    </dgm:pt>
    <dgm:pt modelId="{8DB75C15-5C18-465C-B439-290EA4859F2C}" type="sibTrans" cxnId="{9773AE58-55D8-42EB-930A-9B78F1B540A2}">
      <dgm:prSet/>
      <dgm:spPr/>
      <dgm:t>
        <a:bodyPr/>
        <a:lstStyle/>
        <a:p>
          <a:endParaRPr lang="es-ES"/>
        </a:p>
      </dgm:t>
    </dgm:pt>
    <dgm:pt modelId="{AF06324C-ECBA-4D2C-9CC7-BE702F259F4B}">
      <dgm:prSet phldrT="[Texto]"/>
      <dgm:spPr/>
      <dgm:t>
        <a:bodyPr/>
        <a:lstStyle/>
        <a:p>
          <a:r>
            <a:rPr lang="es-ES" dirty="0" smtClean="0"/>
            <a:t>Subsistema de información</a:t>
          </a:r>
        </a:p>
        <a:p>
          <a:r>
            <a:rPr lang="es-ES" dirty="0" smtClean="0"/>
            <a:t>Subsistema de comercialización</a:t>
          </a:r>
        </a:p>
        <a:p>
          <a:r>
            <a:rPr lang="es-ES" dirty="0" smtClean="0"/>
            <a:t>Subsistema de dirección</a:t>
          </a:r>
        </a:p>
        <a:p>
          <a:r>
            <a:rPr lang="es-ES" dirty="0" smtClean="0"/>
            <a:t>Subsistema de integración</a:t>
          </a:r>
          <a:endParaRPr lang="es-ES" dirty="0"/>
        </a:p>
      </dgm:t>
    </dgm:pt>
    <dgm:pt modelId="{1C0F217A-AA18-41B7-8B00-9131C33190F1}" type="parTrans" cxnId="{F545BF8A-E2E6-490A-8093-67D164A1580A}">
      <dgm:prSet/>
      <dgm:spPr/>
      <dgm:t>
        <a:bodyPr/>
        <a:lstStyle/>
        <a:p>
          <a:endParaRPr lang="es-ES"/>
        </a:p>
      </dgm:t>
    </dgm:pt>
    <dgm:pt modelId="{A504E627-550D-4C90-955D-0E8668B68664}" type="sibTrans" cxnId="{F545BF8A-E2E6-490A-8093-67D164A1580A}">
      <dgm:prSet/>
      <dgm:spPr/>
      <dgm:t>
        <a:bodyPr/>
        <a:lstStyle/>
        <a:p>
          <a:endParaRPr lang="es-ES"/>
        </a:p>
      </dgm:t>
    </dgm:pt>
    <dgm:pt modelId="{CF065F11-718B-4FE4-808D-657516DD8A3E}">
      <dgm:prSet phldrT="[Texto]"/>
      <dgm:spPr/>
      <dgm:t>
        <a:bodyPr/>
        <a:lstStyle/>
        <a:p>
          <a:r>
            <a:rPr lang="es-ES" dirty="0" smtClean="0"/>
            <a:t>arquitectura en Cloud</a:t>
          </a:r>
        </a:p>
        <a:p>
          <a:r>
            <a:rPr lang="es-ES" dirty="0" smtClean="0"/>
            <a:t>Computing</a:t>
          </a:r>
          <a:endParaRPr lang="es-ES" dirty="0"/>
        </a:p>
      </dgm:t>
    </dgm:pt>
    <dgm:pt modelId="{FA12F45B-98B3-4E4B-9E1D-ED11310C993F}" type="parTrans" cxnId="{B870C008-8685-4A8D-A003-F46A540837E6}">
      <dgm:prSet/>
      <dgm:spPr/>
      <dgm:t>
        <a:bodyPr/>
        <a:lstStyle/>
        <a:p>
          <a:endParaRPr lang="es-ES"/>
        </a:p>
      </dgm:t>
    </dgm:pt>
    <dgm:pt modelId="{8B7EB4A1-CC4C-4931-8265-2D4DF10634F8}" type="sibTrans" cxnId="{B870C008-8685-4A8D-A003-F46A540837E6}">
      <dgm:prSet/>
      <dgm:spPr/>
      <dgm:t>
        <a:bodyPr/>
        <a:lstStyle/>
        <a:p>
          <a:endParaRPr lang="es-ES"/>
        </a:p>
      </dgm:t>
    </dgm:pt>
    <dgm:pt modelId="{C337F0CC-103D-47E0-989D-77859C4DD5C4}" type="pres">
      <dgm:prSet presAssocID="{B20E57A5-8832-4595-92E9-BB76C4548D4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C8CF411-11DD-43EF-B8B5-256A2AC555BD}" type="pres">
      <dgm:prSet presAssocID="{20CA74D2-341B-4F11-8FDF-ED926701B60D}" presName="singleCycle" presStyleCnt="0"/>
      <dgm:spPr/>
    </dgm:pt>
    <dgm:pt modelId="{CB766F8A-E6AC-4E5C-BF24-2BD044DDB72C}" type="pres">
      <dgm:prSet presAssocID="{20CA74D2-341B-4F11-8FDF-ED926701B60D}" presName="singleCenter" presStyleLbl="node1" presStyleIdx="0" presStyleCnt="4" custScaleX="171170" custLinFactNeighborX="-1028" custLinFactNeighborY="-9770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214E31E6-C095-4C6A-B73A-E992D67A1B6B}" type="pres">
      <dgm:prSet presAssocID="{B2F13196-24A1-4D34-AAA5-BC12953B278E}" presName="Name56" presStyleLbl="parChTrans1D2" presStyleIdx="0" presStyleCnt="3"/>
      <dgm:spPr/>
      <dgm:t>
        <a:bodyPr/>
        <a:lstStyle/>
        <a:p>
          <a:endParaRPr lang="es-ES"/>
        </a:p>
      </dgm:t>
    </dgm:pt>
    <dgm:pt modelId="{5129AD39-C98E-4DEA-A8DA-6B4D99C00E22}" type="pres">
      <dgm:prSet presAssocID="{AAF2FC6F-2E88-48B1-9B94-E8103F166972}" presName="text0" presStyleLbl="node1" presStyleIdx="1" presStyleCnt="4" custScaleX="8868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EADBDD-9C77-4845-8B81-897BA3447738}" type="pres">
      <dgm:prSet presAssocID="{1C0F217A-AA18-41B7-8B00-9131C33190F1}" presName="Name56" presStyleLbl="parChTrans1D2" presStyleIdx="1" presStyleCnt="3"/>
      <dgm:spPr/>
      <dgm:t>
        <a:bodyPr/>
        <a:lstStyle/>
        <a:p>
          <a:endParaRPr lang="es-ES"/>
        </a:p>
      </dgm:t>
    </dgm:pt>
    <dgm:pt modelId="{88F1E9EE-5810-4B2E-935C-7CF89F6953D4}" type="pres">
      <dgm:prSet presAssocID="{AF06324C-ECBA-4D2C-9CC7-BE702F259F4B}" presName="text0" presStyleLbl="node1" presStyleIdx="2" presStyleCnt="4" custScaleX="462005" custScaleY="1560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B75D92-95E6-43AC-B0B6-55E65D630B4D}" type="pres">
      <dgm:prSet presAssocID="{FA12F45B-98B3-4E4B-9E1D-ED11310C993F}" presName="Name56" presStyleLbl="parChTrans1D2" presStyleIdx="2" presStyleCnt="3"/>
      <dgm:spPr/>
      <dgm:t>
        <a:bodyPr/>
        <a:lstStyle/>
        <a:p>
          <a:endParaRPr lang="es-ES"/>
        </a:p>
      </dgm:t>
    </dgm:pt>
    <dgm:pt modelId="{FE3A2950-63C5-428F-9095-20AAF124D2C4}" type="pres">
      <dgm:prSet presAssocID="{CF065F11-718B-4FE4-808D-657516DD8A3E}" presName="text0" presStyleLbl="node1" presStyleIdx="3" presStyleCnt="4" custScaleX="1850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429DFA-1C2D-4288-A63C-0CA6C97C63BB}" type="presOf" srcId="{B2F13196-24A1-4D34-AAA5-BC12953B278E}" destId="{214E31E6-C095-4C6A-B73A-E992D67A1B6B}" srcOrd="0" destOrd="0" presId="urn:microsoft.com/office/officeart/2008/layout/RadialCluster"/>
    <dgm:cxn modelId="{F545BF8A-E2E6-490A-8093-67D164A1580A}" srcId="{20CA74D2-341B-4F11-8FDF-ED926701B60D}" destId="{AF06324C-ECBA-4D2C-9CC7-BE702F259F4B}" srcOrd="1" destOrd="0" parTransId="{1C0F217A-AA18-41B7-8B00-9131C33190F1}" sibTransId="{A504E627-550D-4C90-955D-0E8668B68664}"/>
    <dgm:cxn modelId="{3A64F6DE-7538-4F77-8B02-6731C5567BB6}" type="presOf" srcId="{FA12F45B-98B3-4E4B-9E1D-ED11310C993F}" destId="{A1B75D92-95E6-43AC-B0B6-55E65D630B4D}" srcOrd="0" destOrd="0" presId="urn:microsoft.com/office/officeart/2008/layout/RadialCluster"/>
    <dgm:cxn modelId="{9379ED3B-A61C-4F9E-8585-52CE5DF8360A}" type="presOf" srcId="{AAF2FC6F-2E88-48B1-9B94-E8103F166972}" destId="{5129AD39-C98E-4DEA-A8DA-6B4D99C00E22}" srcOrd="0" destOrd="0" presId="urn:microsoft.com/office/officeart/2008/layout/RadialCluster"/>
    <dgm:cxn modelId="{A9EAAEB4-0341-44B6-B67E-727E9C6E63CE}" type="presOf" srcId="{CF065F11-718B-4FE4-808D-657516DD8A3E}" destId="{FE3A2950-63C5-428F-9095-20AAF124D2C4}" srcOrd="0" destOrd="0" presId="urn:microsoft.com/office/officeart/2008/layout/RadialCluster"/>
    <dgm:cxn modelId="{B870C008-8685-4A8D-A003-F46A540837E6}" srcId="{20CA74D2-341B-4F11-8FDF-ED926701B60D}" destId="{CF065F11-718B-4FE4-808D-657516DD8A3E}" srcOrd="2" destOrd="0" parTransId="{FA12F45B-98B3-4E4B-9E1D-ED11310C993F}" sibTransId="{8B7EB4A1-CC4C-4931-8265-2D4DF10634F8}"/>
    <dgm:cxn modelId="{9773AE58-55D8-42EB-930A-9B78F1B540A2}" srcId="{20CA74D2-341B-4F11-8FDF-ED926701B60D}" destId="{AAF2FC6F-2E88-48B1-9B94-E8103F166972}" srcOrd="0" destOrd="0" parTransId="{B2F13196-24A1-4D34-AAA5-BC12953B278E}" sibTransId="{8DB75C15-5C18-465C-B439-290EA4859F2C}"/>
    <dgm:cxn modelId="{BB83F79D-4A3A-4651-A6AE-17EE811355DF}" type="presOf" srcId="{B20E57A5-8832-4595-92E9-BB76C4548D4E}" destId="{C337F0CC-103D-47E0-989D-77859C4DD5C4}" srcOrd="0" destOrd="0" presId="urn:microsoft.com/office/officeart/2008/layout/RadialCluster"/>
    <dgm:cxn modelId="{A9756752-D8B7-41C0-AA9F-247BF3F68626}" type="presOf" srcId="{AF06324C-ECBA-4D2C-9CC7-BE702F259F4B}" destId="{88F1E9EE-5810-4B2E-935C-7CF89F6953D4}" srcOrd="0" destOrd="0" presId="urn:microsoft.com/office/officeart/2008/layout/RadialCluster"/>
    <dgm:cxn modelId="{C39E5AC3-D89C-4C40-9F5E-AEA83EAF7208}" type="presOf" srcId="{1C0F217A-AA18-41B7-8B00-9131C33190F1}" destId="{CEEADBDD-9C77-4845-8B81-897BA3447738}" srcOrd="0" destOrd="0" presId="urn:microsoft.com/office/officeart/2008/layout/RadialCluster"/>
    <dgm:cxn modelId="{C2E2F8BE-6272-4D28-8D45-DC20E1B3E5D5}" srcId="{B20E57A5-8832-4595-92E9-BB76C4548D4E}" destId="{20CA74D2-341B-4F11-8FDF-ED926701B60D}" srcOrd="0" destOrd="0" parTransId="{EA2D43A1-9EF3-456C-8A44-B076D62289E8}" sibTransId="{D5819350-0BA3-421C-8527-B137D6EA3AF8}"/>
    <dgm:cxn modelId="{B900FF61-6476-4FFA-82A8-48CB18B00EB4}" type="presOf" srcId="{20CA74D2-341B-4F11-8FDF-ED926701B60D}" destId="{CB766F8A-E6AC-4E5C-BF24-2BD044DDB72C}" srcOrd="0" destOrd="0" presId="urn:microsoft.com/office/officeart/2008/layout/RadialCluster"/>
    <dgm:cxn modelId="{35DE28F0-5C58-485E-B67F-3C71C826DF9E}" type="presParOf" srcId="{C337F0CC-103D-47E0-989D-77859C4DD5C4}" destId="{BC8CF411-11DD-43EF-B8B5-256A2AC555BD}" srcOrd="0" destOrd="0" presId="urn:microsoft.com/office/officeart/2008/layout/RadialCluster"/>
    <dgm:cxn modelId="{F4D56798-70AE-4B16-A75F-8918AD396F2F}" type="presParOf" srcId="{BC8CF411-11DD-43EF-B8B5-256A2AC555BD}" destId="{CB766F8A-E6AC-4E5C-BF24-2BD044DDB72C}" srcOrd="0" destOrd="0" presId="urn:microsoft.com/office/officeart/2008/layout/RadialCluster"/>
    <dgm:cxn modelId="{E8EB5603-AA43-4358-BE24-EB9675377DE2}" type="presParOf" srcId="{BC8CF411-11DD-43EF-B8B5-256A2AC555BD}" destId="{214E31E6-C095-4C6A-B73A-E992D67A1B6B}" srcOrd="1" destOrd="0" presId="urn:microsoft.com/office/officeart/2008/layout/RadialCluster"/>
    <dgm:cxn modelId="{F27EF52A-75FB-489E-AECB-73E03FAA3EF8}" type="presParOf" srcId="{BC8CF411-11DD-43EF-B8B5-256A2AC555BD}" destId="{5129AD39-C98E-4DEA-A8DA-6B4D99C00E22}" srcOrd="2" destOrd="0" presId="urn:microsoft.com/office/officeart/2008/layout/RadialCluster"/>
    <dgm:cxn modelId="{42CB2682-2692-4158-8112-692FFBC07D83}" type="presParOf" srcId="{BC8CF411-11DD-43EF-B8B5-256A2AC555BD}" destId="{CEEADBDD-9C77-4845-8B81-897BA3447738}" srcOrd="3" destOrd="0" presId="urn:microsoft.com/office/officeart/2008/layout/RadialCluster"/>
    <dgm:cxn modelId="{CCBE72BC-B68C-4AE1-9D8E-F83AF4EDFAA9}" type="presParOf" srcId="{BC8CF411-11DD-43EF-B8B5-256A2AC555BD}" destId="{88F1E9EE-5810-4B2E-935C-7CF89F6953D4}" srcOrd="4" destOrd="0" presId="urn:microsoft.com/office/officeart/2008/layout/RadialCluster"/>
    <dgm:cxn modelId="{CC24553D-50D7-4E88-8B50-601B239F005A}" type="presParOf" srcId="{BC8CF411-11DD-43EF-B8B5-256A2AC555BD}" destId="{A1B75D92-95E6-43AC-B0B6-55E65D630B4D}" srcOrd="5" destOrd="0" presId="urn:microsoft.com/office/officeart/2008/layout/RadialCluster"/>
    <dgm:cxn modelId="{FCC9FDA4-287B-413C-BBAB-E0A8DB47B085}" type="presParOf" srcId="{BC8CF411-11DD-43EF-B8B5-256A2AC555BD}" destId="{FE3A2950-63C5-428F-9095-20AAF124D2C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E3B8AD-D654-4D7A-AA46-D9D6EEB2DDAA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34412B3-5074-400E-8B55-335584146AF4}">
      <dgm:prSet phldrT="[Texto]"/>
      <dgm:spPr/>
      <dgm:t>
        <a:bodyPr/>
        <a:lstStyle/>
        <a:p>
          <a:r>
            <a:rPr lang="es-ES" dirty="0" smtClean="0"/>
            <a:t>ÚLTIMAS TECNOLOGÍAS APLICADAS A TURISMO</a:t>
          </a:r>
          <a:endParaRPr lang="es-ES" dirty="0"/>
        </a:p>
      </dgm:t>
    </dgm:pt>
    <dgm:pt modelId="{E2BAA7CD-6E5F-4B25-BEEF-E407B1742A8B}" type="parTrans" cxnId="{4956B849-490C-4F5E-9F07-3657C2377572}">
      <dgm:prSet/>
      <dgm:spPr/>
      <dgm:t>
        <a:bodyPr/>
        <a:lstStyle/>
        <a:p>
          <a:endParaRPr lang="es-ES"/>
        </a:p>
      </dgm:t>
    </dgm:pt>
    <dgm:pt modelId="{963FB531-F804-488D-A520-6127C3C03155}" type="sibTrans" cxnId="{4956B849-490C-4F5E-9F07-3657C2377572}">
      <dgm:prSet/>
      <dgm:spPr/>
      <dgm:t>
        <a:bodyPr/>
        <a:lstStyle/>
        <a:p>
          <a:endParaRPr lang="es-ES"/>
        </a:p>
      </dgm:t>
    </dgm:pt>
    <dgm:pt modelId="{2EB2BE1C-A318-423D-98A5-E2ED89775978}">
      <dgm:prSet phldrT="[Texto]" custT="1"/>
      <dgm:spPr/>
      <dgm:t>
        <a:bodyPr/>
        <a:lstStyle/>
        <a:p>
          <a:r>
            <a:rPr lang="es-ES" sz="1400" dirty="0" smtClean="0"/>
            <a:t>Oficina de información turística </a:t>
          </a:r>
          <a:endParaRPr lang="es-ES" sz="1400" dirty="0"/>
        </a:p>
      </dgm:t>
    </dgm:pt>
    <dgm:pt modelId="{4A370589-3A5F-424D-9E59-FF12D9DEE883}" type="parTrans" cxnId="{08F703B0-C8F1-4E84-87CB-1685D6EC2467}">
      <dgm:prSet/>
      <dgm:spPr/>
      <dgm:t>
        <a:bodyPr/>
        <a:lstStyle/>
        <a:p>
          <a:endParaRPr lang="es-ES"/>
        </a:p>
      </dgm:t>
    </dgm:pt>
    <dgm:pt modelId="{45052AB3-3DEE-4072-A1E7-8FACE75BF1B0}" type="sibTrans" cxnId="{08F703B0-C8F1-4E84-87CB-1685D6EC2467}">
      <dgm:prSet/>
      <dgm:spPr/>
      <dgm:t>
        <a:bodyPr/>
        <a:lstStyle/>
        <a:p>
          <a:endParaRPr lang="es-ES"/>
        </a:p>
      </dgm:t>
    </dgm:pt>
    <dgm:pt modelId="{3251C1C0-51BB-4EE2-ABCF-4FF32FC2ED13}">
      <dgm:prSet phldrT="[Texto]" custT="1"/>
      <dgm:spPr/>
      <dgm:t>
        <a:bodyPr/>
        <a:lstStyle/>
        <a:p>
          <a:r>
            <a:rPr lang="es-ES" sz="1400" dirty="0" smtClean="0"/>
            <a:t>Big Data: Monitorizar flujos de visitantes y movimientos, análisis de gustos y preferencias</a:t>
          </a:r>
          <a:endParaRPr lang="es-ES" sz="1400" dirty="0"/>
        </a:p>
      </dgm:t>
    </dgm:pt>
    <dgm:pt modelId="{E21FF6FD-C0E5-4E1C-8572-009F174CA5C0}" type="parTrans" cxnId="{7E985A8B-B5AE-443A-9E81-4505DD79F307}">
      <dgm:prSet/>
      <dgm:spPr/>
      <dgm:t>
        <a:bodyPr/>
        <a:lstStyle/>
        <a:p>
          <a:endParaRPr lang="es-ES"/>
        </a:p>
      </dgm:t>
    </dgm:pt>
    <dgm:pt modelId="{8FCA63B6-B922-4495-B261-65CF59B8E909}" type="sibTrans" cxnId="{7E985A8B-B5AE-443A-9E81-4505DD79F307}">
      <dgm:prSet/>
      <dgm:spPr/>
      <dgm:t>
        <a:bodyPr/>
        <a:lstStyle/>
        <a:p>
          <a:endParaRPr lang="es-ES"/>
        </a:p>
      </dgm:t>
    </dgm:pt>
    <dgm:pt modelId="{7E0452D5-7A89-4704-B73A-30D64911D9F6}">
      <dgm:prSet phldrT="[Texto]"/>
      <dgm:spPr/>
      <dgm:t>
        <a:bodyPr/>
        <a:lstStyle/>
        <a:p>
          <a:r>
            <a:rPr lang="es-ES" dirty="0" smtClean="0"/>
            <a:t>COMPETITIVIDAD TURÍSTICA </a:t>
          </a:r>
          <a:endParaRPr lang="es-ES" dirty="0"/>
        </a:p>
      </dgm:t>
    </dgm:pt>
    <dgm:pt modelId="{9A801BEF-AEB0-4867-9EF9-FC6C2643CE9F}" type="parTrans" cxnId="{5D5E2525-137B-417C-AD0A-B696DDE5D59F}">
      <dgm:prSet/>
      <dgm:spPr/>
      <dgm:t>
        <a:bodyPr/>
        <a:lstStyle/>
        <a:p>
          <a:endParaRPr lang="es-ES"/>
        </a:p>
      </dgm:t>
    </dgm:pt>
    <dgm:pt modelId="{E4BB0AB6-0F3E-48B7-913A-AFE306C9A2C9}" type="sibTrans" cxnId="{5D5E2525-137B-417C-AD0A-B696DDE5D59F}">
      <dgm:prSet/>
      <dgm:spPr/>
      <dgm:t>
        <a:bodyPr/>
        <a:lstStyle/>
        <a:p>
          <a:endParaRPr lang="es-ES"/>
        </a:p>
      </dgm:t>
    </dgm:pt>
    <dgm:pt modelId="{B851734B-6486-43E0-8508-07B05B90C7E8}">
      <dgm:prSet phldrT="[Texto]" custT="1"/>
      <dgm:spPr/>
      <dgm:t>
        <a:bodyPr/>
        <a:lstStyle/>
        <a:p>
          <a:r>
            <a:rPr lang="es-ES" sz="1400" dirty="0" smtClean="0"/>
            <a:t>Sistemas de negocio inteligentes e inteligencia estratégica competitiva</a:t>
          </a:r>
          <a:endParaRPr lang="es-ES" sz="1400" dirty="0"/>
        </a:p>
      </dgm:t>
    </dgm:pt>
    <dgm:pt modelId="{5FAFE526-4DDD-43DF-AC82-F03E9FEA6C0B}" type="parTrans" cxnId="{B86CF149-EB9C-4FFF-B18B-847C0C9D8B98}">
      <dgm:prSet/>
      <dgm:spPr/>
      <dgm:t>
        <a:bodyPr/>
        <a:lstStyle/>
        <a:p>
          <a:endParaRPr lang="es-ES"/>
        </a:p>
      </dgm:t>
    </dgm:pt>
    <dgm:pt modelId="{78953069-7FFE-46A3-BE69-6270A8657FA7}" type="sibTrans" cxnId="{B86CF149-EB9C-4FFF-B18B-847C0C9D8B98}">
      <dgm:prSet/>
      <dgm:spPr/>
      <dgm:t>
        <a:bodyPr/>
        <a:lstStyle/>
        <a:p>
          <a:endParaRPr lang="es-ES"/>
        </a:p>
      </dgm:t>
    </dgm:pt>
    <dgm:pt modelId="{CEA24938-40D5-41F6-B42C-95F6D722513C}">
      <dgm:prSet phldrT="[Texto]" custT="1"/>
      <dgm:spPr/>
      <dgm:t>
        <a:bodyPr/>
        <a:lstStyle/>
        <a:p>
          <a:r>
            <a:rPr lang="es-ES" sz="1400" dirty="0" smtClean="0"/>
            <a:t>Realidad Aumentada</a:t>
          </a:r>
          <a:endParaRPr lang="es-ES" sz="1400" dirty="0"/>
        </a:p>
      </dgm:t>
    </dgm:pt>
    <dgm:pt modelId="{F1E3A2A4-87A8-48C1-AC30-D3D613ECAA49}" type="parTrans" cxnId="{C270B0F1-BCD3-42D6-A21B-07EEDFE472F2}">
      <dgm:prSet/>
      <dgm:spPr/>
      <dgm:t>
        <a:bodyPr/>
        <a:lstStyle/>
        <a:p>
          <a:endParaRPr lang="es-ES"/>
        </a:p>
      </dgm:t>
    </dgm:pt>
    <dgm:pt modelId="{57A08836-83A5-4460-A177-7C765E2525C8}" type="sibTrans" cxnId="{C270B0F1-BCD3-42D6-A21B-07EEDFE472F2}">
      <dgm:prSet/>
      <dgm:spPr/>
      <dgm:t>
        <a:bodyPr/>
        <a:lstStyle/>
        <a:p>
          <a:endParaRPr lang="es-ES"/>
        </a:p>
      </dgm:t>
    </dgm:pt>
    <dgm:pt modelId="{7CD96097-3A87-43D2-B92B-6C7BFA9F37E8}">
      <dgm:prSet phldrT="[Texto]" custT="1"/>
      <dgm:spPr/>
      <dgm:t>
        <a:bodyPr/>
        <a:lstStyle/>
        <a:p>
          <a:endParaRPr lang="es-ES" sz="1400" dirty="0"/>
        </a:p>
      </dgm:t>
    </dgm:pt>
    <dgm:pt modelId="{6E44654E-9546-42E3-8B0B-5FD23A2D3C15}" type="parTrans" cxnId="{BFEAF20F-69C3-4AE0-83B1-2763356BD7B1}">
      <dgm:prSet/>
      <dgm:spPr/>
      <dgm:t>
        <a:bodyPr/>
        <a:lstStyle/>
        <a:p>
          <a:endParaRPr lang="es-ES"/>
        </a:p>
      </dgm:t>
    </dgm:pt>
    <dgm:pt modelId="{76BCC97A-2058-45E0-8DDA-C1243FE56799}" type="sibTrans" cxnId="{BFEAF20F-69C3-4AE0-83B1-2763356BD7B1}">
      <dgm:prSet/>
      <dgm:spPr/>
      <dgm:t>
        <a:bodyPr/>
        <a:lstStyle/>
        <a:p>
          <a:endParaRPr lang="es-ES"/>
        </a:p>
      </dgm:t>
    </dgm:pt>
    <dgm:pt modelId="{CDEE73BC-66D3-4F1F-B53F-0B9482BD3C6E}">
      <dgm:prSet phldrT="[Texto]" custT="1"/>
      <dgm:spPr/>
      <dgm:t>
        <a:bodyPr/>
        <a:lstStyle/>
        <a:p>
          <a:r>
            <a:rPr lang="es-ES" sz="1400" dirty="0" smtClean="0"/>
            <a:t>Sistemas de </a:t>
          </a:r>
          <a:r>
            <a:rPr lang="es-ES" sz="1400" dirty="0" smtClean="0"/>
            <a:t>Geolocalización </a:t>
          </a:r>
          <a:endParaRPr lang="es-ES" sz="1400" dirty="0"/>
        </a:p>
      </dgm:t>
    </dgm:pt>
    <dgm:pt modelId="{DAC49073-082F-488E-9E2B-E74E79C9347D}" type="parTrans" cxnId="{38F90373-BC6E-41C1-80C4-468A5BE6A08B}">
      <dgm:prSet/>
      <dgm:spPr/>
      <dgm:t>
        <a:bodyPr/>
        <a:lstStyle/>
        <a:p>
          <a:endParaRPr lang="es-ES"/>
        </a:p>
      </dgm:t>
    </dgm:pt>
    <dgm:pt modelId="{535806E8-62AE-4117-836B-22391607738B}" type="sibTrans" cxnId="{38F90373-BC6E-41C1-80C4-468A5BE6A08B}">
      <dgm:prSet/>
      <dgm:spPr/>
      <dgm:t>
        <a:bodyPr/>
        <a:lstStyle/>
        <a:p>
          <a:endParaRPr lang="es-ES"/>
        </a:p>
      </dgm:t>
    </dgm:pt>
    <dgm:pt modelId="{74B277EE-5AB7-4A69-9DC1-CFA97502341C}">
      <dgm:prSet phldrT="[Texto]" custT="1"/>
      <dgm:spPr/>
      <dgm:t>
        <a:bodyPr/>
        <a:lstStyle/>
        <a:p>
          <a:r>
            <a:rPr lang="es-ES" sz="1400" dirty="0" smtClean="0"/>
            <a:t>Video guías y audio guías</a:t>
          </a:r>
          <a:endParaRPr lang="es-ES" sz="1400" dirty="0"/>
        </a:p>
      </dgm:t>
    </dgm:pt>
    <dgm:pt modelId="{480F477C-0899-4357-B6AA-C62E04E6D1F8}" type="parTrans" cxnId="{2F424DDD-BEDE-4A18-87B4-E96FEA885287}">
      <dgm:prSet/>
      <dgm:spPr/>
      <dgm:t>
        <a:bodyPr/>
        <a:lstStyle/>
        <a:p>
          <a:endParaRPr lang="es-ES"/>
        </a:p>
      </dgm:t>
    </dgm:pt>
    <dgm:pt modelId="{F0AA91EA-9EE1-4EEF-842D-DA12FADC312A}" type="sibTrans" cxnId="{2F424DDD-BEDE-4A18-87B4-E96FEA885287}">
      <dgm:prSet/>
      <dgm:spPr/>
      <dgm:t>
        <a:bodyPr/>
        <a:lstStyle/>
        <a:p>
          <a:endParaRPr lang="es-ES"/>
        </a:p>
      </dgm:t>
    </dgm:pt>
    <dgm:pt modelId="{65EE518E-479C-4A90-AD3E-20B2C8FD6001}">
      <dgm:prSet phldrT="[Texto]" custT="1"/>
      <dgm:spPr/>
      <dgm:t>
        <a:bodyPr/>
        <a:lstStyle/>
        <a:p>
          <a:r>
            <a:rPr lang="es-ES" sz="1400" dirty="0" smtClean="0"/>
            <a:t>Video </a:t>
          </a:r>
          <a:r>
            <a:rPr lang="es-ES" sz="1400" i="1" dirty="0" err="1" smtClean="0"/>
            <a:t>Mapping</a:t>
          </a:r>
          <a:endParaRPr lang="es-ES" sz="1400" i="1" dirty="0"/>
        </a:p>
      </dgm:t>
    </dgm:pt>
    <dgm:pt modelId="{D870365D-A953-49D2-83AE-57026C6611EE}" type="parTrans" cxnId="{E21EBD05-48A4-40C0-B1D4-52BCBB372B3F}">
      <dgm:prSet/>
      <dgm:spPr/>
      <dgm:t>
        <a:bodyPr/>
        <a:lstStyle/>
        <a:p>
          <a:endParaRPr lang="es-ES"/>
        </a:p>
      </dgm:t>
    </dgm:pt>
    <dgm:pt modelId="{D7C6332E-1278-4D3E-8C13-DE1D7D7B1299}" type="sibTrans" cxnId="{E21EBD05-48A4-40C0-B1D4-52BCBB372B3F}">
      <dgm:prSet/>
      <dgm:spPr/>
      <dgm:t>
        <a:bodyPr/>
        <a:lstStyle/>
        <a:p>
          <a:endParaRPr lang="es-ES"/>
        </a:p>
      </dgm:t>
    </dgm:pt>
    <dgm:pt modelId="{A41C7A88-9606-48EE-9388-474E3AE6F35F}">
      <dgm:prSet phldrT="[Texto]" custT="1"/>
      <dgm:spPr/>
      <dgm:t>
        <a:bodyPr/>
        <a:lstStyle/>
        <a:p>
          <a:r>
            <a:rPr lang="es-ES" sz="1400" dirty="0" smtClean="0"/>
            <a:t>Holografía e Iconografías </a:t>
          </a:r>
          <a:endParaRPr lang="es-ES" sz="1400" dirty="0"/>
        </a:p>
      </dgm:t>
    </dgm:pt>
    <dgm:pt modelId="{EB1557F9-692C-413F-AED8-1B2DA4004541}" type="parTrans" cxnId="{D816D361-DE86-450B-B482-9BDF65E6B5E2}">
      <dgm:prSet/>
      <dgm:spPr/>
      <dgm:t>
        <a:bodyPr/>
        <a:lstStyle/>
        <a:p>
          <a:endParaRPr lang="es-ES"/>
        </a:p>
      </dgm:t>
    </dgm:pt>
    <dgm:pt modelId="{60AA5E07-CB7F-4F34-B6EB-47F57461B3AE}" type="sibTrans" cxnId="{D816D361-DE86-450B-B482-9BDF65E6B5E2}">
      <dgm:prSet/>
      <dgm:spPr/>
      <dgm:t>
        <a:bodyPr/>
        <a:lstStyle/>
        <a:p>
          <a:endParaRPr lang="es-ES"/>
        </a:p>
      </dgm:t>
    </dgm:pt>
    <dgm:pt modelId="{C8B6812E-A373-4E2D-B504-744DE207113E}">
      <dgm:prSet phldrT="[Texto]" custT="1"/>
      <dgm:spPr/>
      <dgm:t>
        <a:bodyPr/>
        <a:lstStyle/>
        <a:p>
          <a:r>
            <a:rPr lang="es-ES" sz="1400" dirty="0" smtClean="0"/>
            <a:t>Sistemas de gestión de relación con clientes (CRM) dinámicos</a:t>
          </a:r>
          <a:endParaRPr lang="es-ES" sz="1400" dirty="0"/>
        </a:p>
      </dgm:t>
    </dgm:pt>
    <dgm:pt modelId="{DC4156F9-EABF-4203-9811-0C23FA9DD9BD}" type="parTrans" cxnId="{97432CBC-1718-481F-B112-16FCF863E259}">
      <dgm:prSet/>
      <dgm:spPr/>
      <dgm:t>
        <a:bodyPr/>
        <a:lstStyle/>
        <a:p>
          <a:endParaRPr lang="es-ES"/>
        </a:p>
      </dgm:t>
    </dgm:pt>
    <dgm:pt modelId="{DB24E390-41F0-4317-A20F-D22C1CF7F89F}" type="sibTrans" cxnId="{97432CBC-1718-481F-B112-16FCF863E259}">
      <dgm:prSet/>
      <dgm:spPr/>
      <dgm:t>
        <a:bodyPr/>
        <a:lstStyle/>
        <a:p>
          <a:endParaRPr lang="es-ES"/>
        </a:p>
      </dgm:t>
    </dgm:pt>
    <dgm:pt modelId="{45DCBE9F-2BF7-409F-AE7E-D7F626ACC5C4}">
      <dgm:prSet phldrT="[Texto]" custT="1"/>
      <dgm:spPr/>
      <dgm:t>
        <a:bodyPr/>
        <a:lstStyle/>
        <a:p>
          <a:r>
            <a:rPr lang="es-ES" sz="1400" dirty="0" smtClean="0"/>
            <a:t>Nuevos modelo de comercialización y reservas</a:t>
          </a:r>
          <a:endParaRPr lang="es-ES" sz="1400" dirty="0"/>
        </a:p>
      </dgm:t>
    </dgm:pt>
    <dgm:pt modelId="{AEFA4AB2-5481-4DF0-BC01-362F2DDFF224}" type="parTrans" cxnId="{40143FE7-7CBC-43CB-9F00-10A774AEB2EC}">
      <dgm:prSet/>
      <dgm:spPr/>
      <dgm:t>
        <a:bodyPr/>
        <a:lstStyle/>
        <a:p>
          <a:endParaRPr lang="es-ES"/>
        </a:p>
      </dgm:t>
    </dgm:pt>
    <dgm:pt modelId="{759C1AEC-009B-4D5B-B6DA-E6156E6934A0}" type="sibTrans" cxnId="{40143FE7-7CBC-43CB-9F00-10A774AEB2EC}">
      <dgm:prSet/>
      <dgm:spPr/>
      <dgm:t>
        <a:bodyPr/>
        <a:lstStyle/>
        <a:p>
          <a:endParaRPr lang="es-ES"/>
        </a:p>
      </dgm:t>
    </dgm:pt>
    <dgm:pt modelId="{CED580EE-A217-43FA-ACDE-4822C0282DE4}">
      <dgm:prSet phldrT="[Texto]" custT="1"/>
      <dgm:spPr/>
      <dgm:t>
        <a:bodyPr/>
        <a:lstStyle/>
        <a:p>
          <a:r>
            <a:rPr lang="es-ES" sz="1400" dirty="0" smtClean="0"/>
            <a:t>Sistemas de gestión de contenidos, integración de redes sociales y posicionamiento</a:t>
          </a:r>
          <a:endParaRPr lang="es-ES" sz="1400" dirty="0"/>
        </a:p>
      </dgm:t>
    </dgm:pt>
    <dgm:pt modelId="{3BED8DCA-2F55-4A71-9DD6-D40718A83675}" type="parTrans" cxnId="{5DDE42BF-9167-4D2D-8C48-1ED00A60AB82}">
      <dgm:prSet/>
      <dgm:spPr/>
      <dgm:t>
        <a:bodyPr/>
        <a:lstStyle/>
        <a:p>
          <a:endParaRPr lang="es-ES"/>
        </a:p>
      </dgm:t>
    </dgm:pt>
    <dgm:pt modelId="{D0F73702-6959-48B6-B746-A7DEA0B90476}" type="sibTrans" cxnId="{5DDE42BF-9167-4D2D-8C48-1ED00A60AB82}">
      <dgm:prSet/>
      <dgm:spPr/>
      <dgm:t>
        <a:bodyPr/>
        <a:lstStyle/>
        <a:p>
          <a:endParaRPr lang="es-ES"/>
        </a:p>
      </dgm:t>
    </dgm:pt>
    <dgm:pt modelId="{6494CE2D-172A-4C58-816D-DEF0611886FF}">
      <dgm:prSet phldrT="[Texto]" custT="1"/>
      <dgm:spPr/>
      <dgm:t>
        <a:bodyPr/>
        <a:lstStyle/>
        <a:p>
          <a:r>
            <a:rPr lang="es-ES" sz="1400" dirty="0" smtClean="0"/>
            <a:t>Sistemas de formación, colaboración, generación de conocimiento y transferencia (3º misión)</a:t>
          </a:r>
          <a:endParaRPr lang="es-ES" sz="1400" dirty="0"/>
        </a:p>
      </dgm:t>
    </dgm:pt>
    <dgm:pt modelId="{3CCE74EF-FAF9-4C84-A8D3-CA5844AD0ADB}" type="parTrans" cxnId="{27235655-3F22-4515-9CBD-06DC69923731}">
      <dgm:prSet/>
      <dgm:spPr/>
      <dgm:t>
        <a:bodyPr/>
        <a:lstStyle/>
        <a:p>
          <a:endParaRPr lang="es-ES"/>
        </a:p>
      </dgm:t>
    </dgm:pt>
    <dgm:pt modelId="{F5A51BA6-1D4F-45D2-B7D7-0248AFA43D02}" type="sibTrans" cxnId="{27235655-3F22-4515-9CBD-06DC69923731}">
      <dgm:prSet/>
      <dgm:spPr/>
      <dgm:t>
        <a:bodyPr/>
        <a:lstStyle/>
        <a:p>
          <a:endParaRPr lang="es-ES"/>
        </a:p>
      </dgm:t>
    </dgm:pt>
    <dgm:pt modelId="{3D64702A-422C-4DC3-9D3C-8EFB844B50E7}">
      <dgm:prSet phldrT="[Texto]" custT="1"/>
      <dgm:spPr/>
      <dgm:t>
        <a:bodyPr/>
        <a:lstStyle/>
        <a:p>
          <a:r>
            <a:rPr lang="es-ES" sz="1400" dirty="0" smtClean="0"/>
            <a:t>Internet de las cosas: Todo conectado</a:t>
          </a:r>
          <a:endParaRPr lang="es-ES" sz="1400" dirty="0"/>
        </a:p>
      </dgm:t>
    </dgm:pt>
    <dgm:pt modelId="{8BD9EB14-465D-492B-8C1D-35A9CF6C986F}" type="parTrans" cxnId="{26331E80-4841-4D9B-8588-B28DFAD0AF17}">
      <dgm:prSet/>
      <dgm:spPr/>
      <dgm:t>
        <a:bodyPr/>
        <a:lstStyle/>
        <a:p>
          <a:endParaRPr lang="es-ES"/>
        </a:p>
      </dgm:t>
    </dgm:pt>
    <dgm:pt modelId="{CEAB462D-F05A-463A-BF67-89592B3F32B2}" type="sibTrans" cxnId="{26331E80-4841-4D9B-8588-B28DFAD0AF17}">
      <dgm:prSet/>
      <dgm:spPr/>
      <dgm:t>
        <a:bodyPr/>
        <a:lstStyle/>
        <a:p>
          <a:endParaRPr lang="es-ES"/>
        </a:p>
      </dgm:t>
    </dgm:pt>
    <dgm:pt modelId="{605DB698-78AB-4BD0-8A35-6174FED602EC}">
      <dgm:prSet phldrT="[Texto]" custT="1"/>
      <dgm:spPr/>
      <dgm:t>
        <a:bodyPr/>
        <a:lstStyle/>
        <a:p>
          <a:endParaRPr lang="es-ES" sz="1400" dirty="0"/>
        </a:p>
      </dgm:t>
    </dgm:pt>
    <dgm:pt modelId="{33361540-A55A-45A7-BC08-C4F7C28B125C}" type="parTrans" cxnId="{E1164912-8DDF-4075-8F2F-F2D2416AD5B7}">
      <dgm:prSet/>
      <dgm:spPr/>
      <dgm:t>
        <a:bodyPr/>
        <a:lstStyle/>
        <a:p>
          <a:endParaRPr lang="es-ES"/>
        </a:p>
      </dgm:t>
    </dgm:pt>
    <dgm:pt modelId="{75A0467B-F338-4EAF-A10B-D3E9CB87C11D}" type="sibTrans" cxnId="{E1164912-8DDF-4075-8F2F-F2D2416AD5B7}">
      <dgm:prSet/>
      <dgm:spPr/>
      <dgm:t>
        <a:bodyPr/>
        <a:lstStyle/>
        <a:p>
          <a:endParaRPr lang="es-ES"/>
        </a:p>
      </dgm:t>
    </dgm:pt>
    <dgm:pt modelId="{3B70715B-5F83-4489-9E08-6821C92C1193}" type="pres">
      <dgm:prSet presAssocID="{EEE3B8AD-D654-4D7A-AA46-D9D6EEB2DD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A22E509-BC0A-4AE8-964A-EEF9E93EAA02}" type="pres">
      <dgm:prSet presAssocID="{734412B3-5074-400E-8B55-335584146AF4}" presName="composite" presStyleCnt="0"/>
      <dgm:spPr/>
    </dgm:pt>
    <dgm:pt modelId="{86FF5FC9-CC7A-419B-88A5-7F1D13D430ED}" type="pres">
      <dgm:prSet presAssocID="{734412B3-5074-400E-8B55-335584146AF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16D184-E2B3-470F-916C-006DB68CD85E}" type="pres">
      <dgm:prSet presAssocID="{734412B3-5074-400E-8B55-335584146AF4}" presName="descendantText" presStyleLbl="alignAcc1" presStyleIdx="0" presStyleCnt="2" custScaleY="105801" custLinFactNeighborX="-147" custLinFactNeighborY="35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F79295-C39C-426B-BB5F-3A7115F4A1EF}" type="pres">
      <dgm:prSet presAssocID="{963FB531-F804-488D-A520-6127C3C03155}" presName="sp" presStyleCnt="0"/>
      <dgm:spPr/>
    </dgm:pt>
    <dgm:pt modelId="{8E3A2741-2191-4876-B3EC-932BCE929C17}" type="pres">
      <dgm:prSet presAssocID="{7E0452D5-7A89-4704-B73A-30D64911D9F6}" presName="composite" presStyleCnt="0"/>
      <dgm:spPr/>
    </dgm:pt>
    <dgm:pt modelId="{8F70A947-0B87-4E39-95A2-E3597CCE8223}" type="pres">
      <dgm:prSet presAssocID="{7E0452D5-7A89-4704-B73A-30D64911D9F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8A893-34CF-445E-BD2B-A1C24F067849}" type="pres">
      <dgm:prSet presAssocID="{7E0452D5-7A89-4704-B73A-30D64911D9F6}" presName="descendantText" presStyleLbl="alignAcc1" presStyleIdx="1" presStyleCnt="2" custScaleY="1253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DE42BF-9167-4D2D-8C48-1ED00A60AB82}" srcId="{7E0452D5-7A89-4704-B73A-30D64911D9F6}" destId="{CED580EE-A217-43FA-ACDE-4822C0282DE4}" srcOrd="3" destOrd="0" parTransId="{3BED8DCA-2F55-4A71-9DD6-D40718A83675}" sibTransId="{D0F73702-6959-48B6-B746-A7DEA0B90476}"/>
    <dgm:cxn modelId="{BA3E35F5-BCD9-4679-90D3-609750B7B8CA}" type="presOf" srcId="{C8B6812E-A373-4E2D-B504-744DE207113E}" destId="{3A68A893-34CF-445E-BD2B-A1C24F067849}" srcOrd="0" destOrd="1" presId="urn:microsoft.com/office/officeart/2005/8/layout/chevron2"/>
    <dgm:cxn modelId="{15D923FF-9A67-49EF-81CD-628F6B2962FC}" type="presOf" srcId="{CED580EE-A217-43FA-ACDE-4822C0282DE4}" destId="{3A68A893-34CF-445E-BD2B-A1C24F067849}" srcOrd="0" destOrd="3" presId="urn:microsoft.com/office/officeart/2005/8/layout/chevron2"/>
    <dgm:cxn modelId="{26331E80-4841-4D9B-8588-B28DFAD0AF17}" srcId="{7E0452D5-7A89-4704-B73A-30D64911D9F6}" destId="{3D64702A-422C-4DC3-9D3C-8EFB844B50E7}" srcOrd="5" destOrd="0" parTransId="{8BD9EB14-465D-492B-8C1D-35A9CF6C986F}" sibTransId="{CEAB462D-F05A-463A-BF67-89592B3F32B2}"/>
    <dgm:cxn modelId="{A51D1069-F20B-4C09-9B06-87FE88DDAAE1}" type="presOf" srcId="{6494CE2D-172A-4C58-816D-DEF0611886FF}" destId="{3A68A893-34CF-445E-BD2B-A1C24F067849}" srcOrd="0" destOrd="4" presId="urn:microsoft.com/office/officeart/2005/8/layout/chevron2"/>
    <dgm:cxn modelId="{C270B0F1-BCD3-42D6-A21B-07EEDFE472F2}" srcId="{734412B3-5074-400E-8B55-335584146AF4}" destId="{CEA24938-40D5-41F6-B42C-95F6D722513C}" srcOrd="3" destOrd="0" parTransId="{F1E3A2A4-87A8-48C1-AC30-D3D613ECAA49}" sibTransId="{57A08836-83A5-4460-A177-7C765E2525C8}"/>
    <dgm:cxn modelId="{E1164912-8DDF-4075-8F2F-F2D2416AD5B7}" srcId="{734412B3-5074-400E-8B55-335584146AF4}" destId="{605DB698-78AB-4BD0-8A35-6174FED602EC}" srcOrd="0" destOrd="0" parTransId="{33361540-A55A-45A7-BC08-C4F7C28B125C}" sibTransId="{75A0467B-F338-4EAF-A10B-D3E9CB87C11D}"/>
    <dgm:cxn modelId="{DFA97287-009D-41F8-A4E2-C630CFD378E5}" type="presOf" srcId="{7CD96097-3A87-43D2-B92B-6C7BFA9F37E8}" destId="{8116D184-E2B3-470F-916C-006DB68CD85E}" srcOrd="0" destOrd="8" presId="urn:microsoft.com/office/officeart/2005/8/layout/chevron2"/>
    <dgm:cxn modelId="{B7721DAA-4F2D-4FB3-B396-B90ED2B34C3A}" type="presOf" srcId="{CDEE73BC-66D3-4F1F-B53F-0B9482BD3C6E}" destId="{8116D184-E2B3-470F-916C-006DB68CD85E}" srcOrd="0" destOrd="4" presId="urn:microsoft.com/office/officeart/2005/8/layout/chevron2"/>
    <dgm:cxn modelId="{08F703B0-C8F1-4E84-87CB-1685D6EC2467}" srcId="{734412B3-5074-400E-8B55-335584146AF4}" destId="{2EB2BE1C-A318-423D-98A5-E2ED89775978}" srcOrd="1" destOrd="0" parTransId="{4A370589-3A5F-424D-9E59-FF12D9DEE883}" sibTransId="{45052AB3-3DEE-4072-A1E7-8FACE75BF1B0}"/>
    <dgm:cxn modelId="{51CAFE80-016F-409E-8C6D-1F7D7288922F}" type="presOf" srcId="{3D64702A-422C-4DC3-9D3C-8EFB844B50E7}" destId="{3A68A893-34CF-445E-BD2B-A1C24F067849}" srcOrd="0" destOrd="5" presId="urn:microsoft.com/office/officeart/2005/8/layout/chevron2"/>
    <dgm:cxn modelId="{1B116ED2-E649-483D-AC81-5A0995C52715}" type="presOf" srcId="{B851734B-6486-43E0-8508-07B05B90C7E8}" destId="{3A68A893-34CF-445E-BD2B-A1C24F067849}" srcOrd="0" destOrd="0" presId="urn:microsoft.com/office/officeart/2005/8/layout/chevron2"/>
    <dgm:cxn modelId="{BC913F26-7EB7-4DD9-959D-B5A4D9D2B166}" type="presOf" srcId="{2EB2BE1C-A318-423D-98A5-E2ED89775978}" destId="{8116D184-E2B3-470F-916C-006DB68CD85E}" srcOrd="0" destOrd="1" presId="urn:microsoft.com/office/officeart/2005/8/layout/chevron2"/>
    <dgm:cxn modelId="{E21EBD05-48A4-40C0-B1D4-52BCBB372B3F}" srcId="{734412B3-5074-400E-8B55-335584146AF4}" destId="{65EE518E-479C-4A90-AD3E-20B2C8FD6001}" srcOrd="6" destOrd="0" parTransId="{D870365D-A953-49D2-83AE-57026C6611EE}" sibTransId="{D7C6332E-1278-4D3E-8C13-DE1D7D7B1299}"/>
    <dgm:cxn modelId="{0DA8E54C-D82F-4EAB-A184-29A83EB4AD3F}" type="presOf" srcId="{CEA24938-40D5-41F6-B42C-95F6D722513C}" destId="{8116D184-E2B3-470F-916C-006DB68CD85E}" srcOrd="0" destOrd="3" presId="urn:microsoft.com/office/officeart/2005/8/layout/chevron2"/>
    <dgm:cxn modelId="{97432CBC-1718-481F-B112-16FCF863E259}" srcId="{7E0452D5-7A89-4704-B73A-30D64911D9F6}" destId="{C8B6812E-A373-4E2D-B504-744DE207113E}" srcOrd="1" destOrd="0" parTransId="{DC4156F9-EABF-4203-9811-0C23FA9DD9BD}" sibTransId="{DB24E390-41F0-4317-A20F-D22C1CF7F89F}"/>
    <dgm:cxn modelId="{D816D361-DE86-450B-B482-9BDF65E6B5E2}" srcId="{734412B3-5074-400E-8B55-335584146AF4}" destId="{A41C7A88-9606-48EE-9388-474E3AE6F35F}" srcOrd="7" destOrd="0" parTransId="{EB1557F9-692C-413F-AED8-1B2DA4004541}" sibTransId="{60AA5E07-CB7F-4F34-B6EB-47F57461B3AE}"/>
    <dgm:cxn modelId="{541F7726-7176-4D93-B641-2FCFBD6B4674}" type="presOf" srcId="{74B277EE-5AB7-4A69-9DC1-CFA97502341C}" destId="{8116D184-E2B3-470F-916C-006DB68CD85E}" srcOrd="0" destOrd="5" presId="urn:microsoft.com/office/officeart/2005/8/layout/chevron2"/>
    <dgm:cxn modelId="{40143FE7-7CBC-43CB-9F00-10A774AEB2EC}" srcId="{7E0452D5-7A89-4704-B73A-30D64911D9F6}" destId="{45DCBE9F-2BF7-409F-AE7E-D7F626ACC5C4}" srcOrd="2" destOrd="0" parTransId="{AEFA4AB2-5481-4DF0-BC01-362F2DDFF224}" sibTransId="{759C1AEC-009B-4D5B-B6DA-E6156E6934A0}"/>
    <dgm:cxn modelId="{27235655-3F22-4515-9CBD-06DC69923731}" srcId="{7E0452D5-7A89-4704-B73A-30D64911D9F6}" destId="{6494CE2D-172A-4C58-816D-DEF0611886FF}" srcOrd="4" destOrd="0" parTransId="{3CCE74EF-FAF9-4C84-A8D3-CA5844AD0ADB}" sibTransId="{F5A51BA6-1D4F-45D2-B7D7-0248AFA43D02}"/>
    <dgm:cxn modelId="{C39809B1-94AD-4193-ABFA-197822729A46}" type="presOf" srcId="{65EE518E-479C-4A90-AD3E-20B2C8FD6001}" destId="{8116D184-E2B3-470F-916C-006DB68CD85E}" srcOrd="0" destOrd="6" presId="urn:microsoft.com/office/officeart/2005/8/layout/chevron2"/>
    <dgm:cxn modelId="{F4310A10-AE94-47BF-9D79-420336347445}" type="presOf" srcId="{734412B3-5074-400E-8B55-335584146AF4}" destId="{86FF5FC9-CC7A-419B-88A5-7F1D13D430ED}" srcOrd="0" destOrd="0" presId="urn:microsoft.com/office/officeart/2005/8/layout/chevron2"/>
    <dgm:cxn modelId="{BFEAF20F-69C3-4AE0-83B1-2763356BD7B1}" srcId="{734412B3-5074-400E-8B55-335584146AF4}" destId="{7CD96097-3A87-43D2-B92B-6C7BFA9F37E8}" srcOrd="8" destOrd="0" parTransId="{6E44654E-9546-42E3-8B0B-5FD23A2D3C15}" sibTransId="{76BCC97A-2058-45E0-8DDA-C1243FE56799}"/>
    <dgm:cxn modelId="{D0516A99-8478-4DB7-BC66-2C83C435C9ED}" type="presOf" srcId="{45DCBE9F-2BF7-409F-AE7E-D7F626ACC5C4}" destId="{3A68A893-34CF-445E-BD2B-A1C24F067849}" srcOrd="0" destOrd="2" presId="urn:microsoft.com/office/officeart/2005/8/layout/chevron2"/>
    <dgm:cxn modelId="{38F90373-BC6E-41C1-80C4-468A5BE6A08B}" srcId="{734412B3-5074-400E-8B55-335584146AF4}" destId="{CDEE73BC-66D3-4F1F-B53F-0B9482BD3C6E}" srcOrd="4" destOrd="0" parTransId="{DAC49073-082F-488E-9E2B-E74E79C9347D}" sibTransId="{535806E8-62AE-4117-836B-22391607738B}"/>
    <dgm:cxn modelId="{9D54D779-2FD8-46A5-A8CD-B4764AF12CE0}" type="presOf" srcId="{7E0452D5-7A89-4704-B73A-30D64911D9F6}" destId="{8F70A947-0B87-4E39-95A2-E3597CCE8223}" srcOrd="0" destOrd="0" presId="urn:microsoft.com/office/officeart/2005/8/layout/chevron2"/>
    <dgm:cxn modelId="{8ABEAC7F-8104-4D63-B434-5CF24C1DB02C}" type="presOf" srcId="{605DB698-78AB-4BD0-8A35-6174FED602EC}" destId="{8116D184-E2B3-470F-916C-006DB68CD85E}" srcOrd="0" destOrd="0" presId="urn:microsoft.com/office/officeart/2005/8/layout/chevron2"/>
    <dgm:cxn modelId="{4956B849-490C-4F5E-9F07-3657C2377572}" srcId="{EEE3B8AD-D654-4D7A-AA46-D9D6EEB2DDAA}" destId="{734412B3-5074-400E-8B55-335584146AF4}" srcOrd="0" destOrd="0" parTransId="{E2BAA7CD-6E5F-4B25-BEEF-E407B1742A8B}" sibTransId="{963FB531-F804-488D-A520-6127C3C03155}"/>
    <dgm:cxn modelId="{653B7ACA-1FDC-4561-8267-E32B24B62A5C}" type="presOf" srcId="{A41C7A88-9606-48EE-9388-474E3AE6F35F}" destId="{8116D184-E2B3-470F-916C-006DB68CD85E}" srcOrd="0" destOrd="7" presId="urn:microsoft.com/office/officeart/2005/8/layout/chevron2"/>
    <dgm:cxn modelId="{D87F1512-6679-4CEE-B418-C1E9917FC466}" type="presOf" srcId="{3251C1C0-51BB-4EE2-ABCF-4FF32FC2ED13}" destId="{8116D184-E2B3-470F-916C-006DB68CD85E}" srcOrd="0" destOrd="2" presId="urn:microsoft.com/office/officeart/2005/8/layout/chevron2"/>
    <dgm:cxn modelId="{7E985A8B-B5AE-443A-9E81-4505DD79F307}" srcId="{734412B3-5074-400E-8B55-335584146AF4}" destId="{3251C1C0-51BB-4EE2-ABCF-4FF32FC2ED13}" srcOrd="2" destOrd="0" parTransId="{E21FF6FD-C0E5-4E1C-8572-009F174CA5C0}" sibTransId="{8FCA63B6-B922-4495-B261-65CF59B8E909}"/>
    <dgm:cxn modelId="{B86CF149-EB9C-4FFF-B18B-847C0C9D8B98}" srcId="{7E0452D5-7A89-4704-B73A-30D64911D9F6}" destId="{B851734B-6486-43E0-8508-07B05B90C7E8}" srcOrd="0" destOrd="0" parTransId="{5FAFE526-4DDD-43DF-AC82-F03E9FEA6C0B}" sibTransId="{78953069-7FFE-46A3-BE69-6270A8657FA7}"/>
    <dgm:cxn modelId="{5D5E2525-137B-417C-AD0A-B696DDE5D59F}" srcId="{EEE3B8AD-D654-4D7A-AA46-D9D6EEB2DDAA}" destId="{7E0452D5-7A89-4704-B73A-30D64911D9F6}" srcOrd="1" destOrd="0" parTransId="{9A801BEF-AEB0-4867-9EF9-FC6C2643CE9F}" sibTransId="{E4BB0AB6-0F3E-48B7-913A-AFE306C9A2C9}"/>
    <dgm:cxn modelId="{87DF5E14-216D-4034-B5EC-D6626E81EBD7}" type="presOf" srcId="{EEE3B8AD-D654-4D7A-AA46-D9D6EEB2DDAA}" destId="{3B70715B-5F83-4489-9E08-6821C92C1193}" srcOrd="0" destOrd="0" presId="urn:microsoft.com/office/officeart/2005/8/layout/chevron2"/>
    <dgm:cxn modelId="{2F424DDD-BEDE-4A18-87B4-E96FEA885287}" srcId="{734412B3-5074-400E-8B55-335584146AF4}" destId="{74B277EE-5AB7-4A69-9DC1-CFA97502341C}" srcOrd="5" destOrd="0" parTransId="{480F477C-0899-4357-B6AA-C62E04E6D1F8}" sibTransId="{F0AA91EA-9EE1-4EEF-842D-DA12FADC312A}"/>
    <dgm:cxn modelId="{A42244F0-6823-434E-A10F-4C5C1EBE590B}" type="presParOf" srcId="{3B70715B-5F83-4489-9E08-6821C92C1193}" destId="{FA22E509-BC0A-4AE8-964A-EEF9E93EAA02}" srcOrd="0" destOrd="0" presId="urn:microsoft.com/office/officeart/2005/8/layout/chevron2"/>
    <dgm:cxn modelId="{BE5E4E04-449E-4020-B938-A9FF642CAB64}" type="presParOf" srcId="{FA22E509-BC0A-4AE8-964A-EEF9E93EAA02}" destId="{86FF5FC9-CC7A-419B-88A5-7F1D13D430ED}" srcOrd="0" destOrd="0" presId="urn:microsoft.com/office/officeart/2005/8/layout/chevron2"/>
    <dgm:cxn modelId="{0FA72DB0-3FC9-4931-921B-375E2B35DFE9}" type="presParOf" srcId="{FA22E509-BC0A-4AE8-964A-EEF9E93EAA02}" destId="{8116D184-E2B3-470F-916C-006DB68CD85E}" srcOrd="1" destOrd="0" presId="urn:microsoft.com/office/officeart/2005/8/layout/chevron2"/>
    <dgm:cxn modelId="{ACF74CFC-CD38-409C-AEC7-D011F8A69184}" type="presParOf" srcId="{3B70715B-5F83-4489-9E08-6821C92C1193}" destId="{1EF79295-C39C-426B-BB5F-3A7115F4A1EF}" srcOrd="1" destOrd="0" presId="urn:microsoft.com/office/officeart/2005/8/layout/chevron2"/>
    <dgm:cxn modelId="{05D53EB3-686F-404C-B5A6-3584B131474C}" type="presParOf" srcId="{3B70715B-5F83-4489-9E08-6821C92C1193}" destId="{8E3A2741-2191-4876-B3EC-932BCE929C17}" srcOrd="2" destOrd="0" presId="urn:microsoft.com/office/officeart/2005/8/layout/chevron2"/>
    <dgm:cxn modelId="{43A8DCCF-B397-4CD5-B4FF-48E6C32AE6E8}" type="presParOf" srcId="{8E3A2741-2191-4876-B3EC-932BCE929C17}" destId="{8F70A947-0B87-4E39-95A2-E3597CCE8223}" srcOrd="0" destOrd="0" presId="urn:microsoft.com/office/officeart/2005/8/layout/chevron2"/>
    <dgm:cxn modelId="{702ECC6A-E363-4D49-9B86-C3FE9A48B237}" type="presParOf" srcId="{8E3A2741-2191-4876-B3EC-932BCE929C17}" destId="{3A68A893-34CF-445E-BD2B-A1C24F0678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E3B8AD-D654-4D7A-AA46-D9D6EEB2DDAA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34412B3-5074-400E-8B55-335584146AF4}">
      <dgm:prSet phldrT="[Texto]"/>
      <dgm:spPr/>
      <dgm:t>
        <a:bodyPr/>
        <a:lstStyle/>
        <a:p>
          <a:r>
            <a:rPr lang="es-ES" dirty="0" smtClean="0"/>
            <a:t>MOVILIDAD Y URBANISMO</a:t>
          </a:r>
          <a:endParaRPr lang="es-ES" dirty="0"/>
        </a:p>
      </dgm:t>
    </dgm:pt>
    <dgm:pt modelId="{E2BAA7CD-6E5F-4B25-BEEF-E407B1742A8B}" type="parTrans" cxnId="{4956B849-490C-4F5E-9F07-3657C2377572}">
      <dgm:prSet/>
      <dgm:spPr/>
      <dgm:t>
        <a:bodyPr/>
        <a:lstStyle/>
        <a:p>
          <a:endParaRPr lang="es-ES"/>
        </a:p>
      </dgm:t>
    </dgm:pt>
    <dgm:pt modelId="{963FB531-F804-488D-A520-6127C3C03155}" type="sibTrans" cxnId="{4956B849-490C-4F5E-9F07-3657C2377572}">
      <dgm:prSet/>
      <dgm:spPr/>
      <dgm:t>
        <a:bodyPr/>
        <a:lstStyle/>
        <a:p>
          <a:endParaRPr lang="es-ES"/>
        </a:p>
      </dgm:t>
    </dgm:pt>
    <dgm:pt modelId="{2EB2BE1C-A318-423D-98A5-E2ED89775978}">
      <dgm:prSet phldrT="[Texto]" custT="1"/>
      <dgm:spPr/>
      <dgm:t>
        <a:bodyPr/>
        <a:lstStyle/>
        <a:p>
          <a:r>
            <a:rPr lang="es-ES" sz="1400" dirty="0" smtClean="0"/>
            <a:t>Gestión de transporte inter-nodal</a:t>
          </a:r>
          <a:endParaRPr lang="es-ES" sz="1400" dirty="0"/>
        </a:p>
      </dgm:t>
    </dgm:pt>
    <dgm:pt modelId="{4A370589-3A5F-424D-9E59-FF12D9DEE883}" type="parTrans" cxnId="{08F703B0-C8F1-4E84-87CB-1685D6EC2467}">
      <dgm:prSet/>
      <dgm:spPr/>
      <dgm:t>
        <a:bodyPr/>
        <a:lstStyle/>
        <a:p>
          <a:endParaRPr lang="es-ES"/>
        </a:p>
      </dgm:t>
    </dgm:pt>
    <dgm:pt modelId="{45052AB3-3DEE-4072-A1E7-8FACE75BF1B0}" type="sibTrans" cxnId="{08F703B0-C8F1-4E84-87CB-1685D6EC2467}">
      <dgm:prSet/>
      <dgm:spPr/>
      <dgm:t>
        <a:bodyPr/>
        <a:lstStyle/>
        <a:p>
          <a:endParaRPr lang="es-ES"/>
        </a:p>
      </dgm:t>
    </dgm:pt>
    <dgm:pt modelId="{3251C1C0-51BB-4EE2-ABCF-4FF32FC2ED13}">
      <dgm:prSet phldrT="[Texto]" custT="1"/>
      <dgm:spPr/>
      <dgm:t>
        <a:bodyPr/>
        <a:lstStyle/>
        <a:p>
          <a:r>
            <a:rPr lang="es-ES" sz="1400" dirty="0" smtClean="0"/>
            <a:t>Localización y reservas de plazas en aparcamiento (Parking turísticos inteligentes)</a:t>
          </a:r>
          <a:endParaRPr lang="es-ES" sz="1400" dirty="0"/>
        </a:p>
      </dgm:t>
    </dgm:pt>
    <dgm:pt modelId="{E21FF6FD-C0E5-4E1C-8572-009F174CA5C0}" type="parTrans" cxnId="{7E985A8B-B5AE-443A-9E81-4505DD79F307}">
      <dgm:prSet/>
      <dgm:spPr/>
      <dgm:t>
        <a:bodyPr/>
        <a:lstStyle/>
        <a:p>
          <a:endParaRPr lang="es-ES"/>
        </a:p>
      </dgm:t>
    </dgm:pt>
    <dgm:pt modelId="{8FCA63B6-B922-4495-B261-65CF59B8E909}" type="sibTrans" cxnId="{7E985A8B-B5AE-443A-9E81-4505DD79F307}">
      <dgm:prSet/>
      <dgm:spPr/>
      <dgm:t>
        <a:bodyPr/>
        <a:lstStyle/>
        <a:p>
          <a:endParaRPr lang="es-ES"/>
        </a:p>
      </dgm:t>
    </dgm:pt>
    <dgm:pt modelId="{7E0452D5-7A89-4704-B73A-30D64911D9F6}">
      <dgm:prSet phldrT="[Texto]"/>
      <dgm:spPr/>
      <dgm:t>
        <a:bodyPr/>
        <a:lstStyle/>
        <a:p>
          <a:r>
            <a:rPr lang="es-ES" dirty="0" smtClean="0"/>
            <a:t>ENERGÍA Y DESARROLLO SOSTENIBLE</a:t>
          </a:r>
          <a:endParaRPr lang="es-ES" dirty="0"/>
        </a:p>
      </dgm:t>
    </dgm:pt>
    <dgm:pt modelId="{9A801BEF-AEB0-4867-9EF9-FC6C2643CE9F}" type="parTrans" cxnId="{5D5E2525-137B-417C-AD0A-B696DDE5D59F}">
      <dgm:prSet/>
      <dgm:spPr/>
      <dgm:t>
        <a:bodyPr/>
        <a:lstStyle/>
        <a:p>
          <a:endParaRPr lang="es-ES"/>
        </a:p>
      </dgm:t>
    </dgm:pt>
    <dgm:pt modelId="{E4BB0AB6-0F3E-48B7-913A-AFE306C9A2C9}" type="sibTrans" cxnId="{5D5E2525-137B-417C-AD0A-B696DDE5D59F}">
      <dgm:prSet/>
      <dgm:spPr/>
      <dgm:t>
        <a:bodyPr/>
        <a:lstStyle/>
        <a:p>
          <a:endParaRPr lang="es-ES"/>
        </a:p>
      </dgm:t>
    </dgm:pt>
    <dgm:pt modelId="{B851734B-6486-43E0-8508-07B05B90C7E8}">
      <dgm:prSet phldrT="[Texto]" custT="1"/>
      <dgm:spPr/>
      <dgm:t>
        <a:bodyPr/>
        <a:lstStyle/>
        <a:p>
          <a:r>
            <a:rPr lang="es-ES" sz="1400" dirty="0" smtClean="0"/>
            <a:t>Mejoras y accesos en las redes </a:t>
          </a:r>
          <a:r>
            <a:rPr lang="es-ES" sz="1400" dirty="0" err="1" smtClean="0"/>
            <a:t>Wi</a:t>
          </a:r>
          <a:r>
            <a:rPr lang="es-ES" sz="1400" dirty="0" smtClean="0"/>
            <a:t>-Fi </a:t>
          </a:r>
          <a:r>
            <a:rPr lang="es-ES" sz="1400" dirty="0" smtClean="0"/>
            <a:t>en los territorios turísticos</a:t>
          </a:r>
          <a:endParaRPr lang="es-ES" sz="1400" dirty="0"/>
        </a:p>
      </dgm:t>
    </dgm:pt>
    <dgm:pt modelId="{5FAFE526-4DDD-43DF-AC82-F03E9FEA6C0B}" type="parTrans" cxnId="{B86CF149-EB9C-4FFF-B18B-847C0C9D8B98}">
      <dgm:prSet/>
      <dgm:spPr/>
      <dgm:t>
        <a:bodyPr/>
        <a:lstStyle/>
        <a:p>
          <a:endParaRPr lang="es-ES"/>
        </a:p>
      </dgm:t>
    </dgm:pt>
    <dgm:pt modelId="{78953069-7FFE-46A3-BE69-6270A8657FA7}" type="sibTrans" cxnId="{B86CF149-EB9C-4FFF-B18B-847C0C9D8B98}">
      <dgm:prSet/>
      <dgm:spPr/>
      <dgm:t>
        <a:bodyPr/>
        <a:lstStyle/>
        <a:p>
          <a:endParaRPr lang="es-ES"/>
        </a:p>
      </dgm:t>
    </dgm:pt>
    <dgm:pt modelId="{7CD96097-3A87-43D2-B92B-6C7BFA9F37E8}">
      <dgm:prSet phldrT="[Texto]" custT="1"/>
      <dgm:spPr/>
      <dgm:t>
        <a:bodyPr/>
        <a:lstStyle/>
        <a:p>
          <a:r>
            <a:rPr lang="es-ES" sz="1400" dirty="0" smtClean="0"/>
            <a:t>Sistemas de gestión del trafico en tiempo real y gestión de rutas optimas</a:t>
          </a:r>
          <a:endParaRPr lang="es-ES" sz="1400" dirty="0"/>
        </a:p>
      </dgm:t>
    </dgm:pt>
    <dgm:pt modelId="{6E44654E-9546-42E3-8B0B-5FD23A2D3C15}" type="parTrans" cxnId="{BFEAF20F-69C3-4AE0-83B1-2763356BD7B1}">
      <dgm:prSet/>
      <dgm:spPr/>
      <dgm:t>
        <a:bodyPr/>
        <a:lstStyle/>
        <a:p>
          <a:endParaRPr lang="es-ES"/>
        </a:p>
      </dgm:t>
    </dgm:pt>
    <dgm:pt modelId="{76BCC97A-2058-45E0-8DDA-C1243FE56799}" type="sibTrans" cxnId="{BFEAF20F-69C3-4AE0-83B1-2763356BD7B1}">
      <dgm:prSet/>
      <dgm:spPr/>
      <dgm:t>
        <a:bodyPr/>
        <a:lstStyle/>
        <a:p>
          <a:endParaRPr lang="es-ES"/>
        </a:p>
      </dgm:t>
    </dgm:pt>
    <dgm:pt modelId="{C8B6812E-A373-4E2D-B504-744DE207113E}">
      <dgm:prSet phldrT="[Texto]" custT="1"/>
      <dgm:spPr/>
      <dgm:t>
        <a:bodyPr/>
        <a:lstStyle/>
        <a:p>
          <a:r>
            <a:rPr lang="es-ES" sz="1400" dirty="0" smtClean="0"/>
            <a:t>Ahorro energético con alumbrados públicos más eficiente (Eco-diseño) </a:t>
          </a:r>
          <a:endParaRPr lang="es-ES" sz="1400" dirty="0"/>
        </a:p>
      </dgm:t>
    </dgm:pt>
    <dgm:pt modelId="{DC4156F9-EABF-4203-9811-0C23FA9DD9BD}" type="parTrans" cxnId="{97432CBC-1718-481F-B112-16FCF863E259}">
      <dgm:prSet/>
      <dgm:spPr/>
      <dgm:t>
        <a:bodyPr/>
        <a:lstStyle/>
        <a:p>
          <a:endParaRPr lang="es-ES"/>
        </a:p>
      </dgm:t>
    </dgm:pt>
    <dgm:pt modelId="{DB24E390-41F0-4317-A20F-D22C1CF7F89F}" type="sibTrans" cxnId="{97432CBC-1718-481F-B112-16FCF863E259}">
      <dgm:prSet/>
      <dgm:spPr/>
      <dgm:t>
        <a:bodyPr/>
        <a:lstStyle/>
        <a:p>
          <a:endParaRPr lang="es-ES"/>
        </a:p>
      </dgm:t>
    </dgm:pt>
    <dgm:pt modelId="{45DCBE9F-2BF7-409F-AE7E-D7F626ACC5C4}">
      <dgm:prSet phldrT="[Texto]" custT="1"/>
      <dgm:spPr/>
      <dgm:t>
        <a:bodyPr/>
        <a:lstStyle/>
        <a:p>
          <a:r>
            <a:rPr lang="es-ES" sz="1400" dirty="0" smtClean="0"/>
            <a:t>Tensiómetros de medidas de humedad para riegos en función de las condiciones del suelo </a:t>
          </a:r>
          <a:endParaRPr lang="es-ES" sz="1400" dirty="0"/>
        </a:p>
      </dgm:t>
    </dgm:pt>
    <dgm:pt modelId="{AEFA4AB2-5481-4DF0-BC01-362F2DDFF224}" type="parTrans" cxnId="{40143FE7-7CBC-43CB-9F00-10A774AEB2EC}">
      <dgm:prSet/>
      <dgm:spPr/>
      <dgm:t>
        <a:bodyPr/>
        <a:lstStyle/>
        <a:p>
          <a:endParaRPr lang="es-ES"/>
        </a:p>
      </dgm:t>
    </dgm:pt>
    <dgm:pt modelId="{759C1AEC-009B-4D5B-B6DA-E6156E6934A0}" type="sibTrans" cxnId="{40143FE7-7CBC-43CB-9F00-10A774AEB2EC}">
      <dgm:prSet/>
      <dgm:spPr/>
      <dgm:t>
        <a:bodyPr/>
        <a:lstStyle/>
        <a:p>
          <a:endParaRPr lang="es-ES"/>
        </a:p>
      </dgm:t>
    </dgm:pt>
    <dgm:pt modelId="{CED580EE-A217-43FA-ACDE-4822C0282DE4}">
      <dgm:prSet phldrT="[Texto]" custT="1"/>
      <dgm:spPr/>
      <dgm:t>
        <a:bodyPr/>
        <a:lstStyle/>
        <a:p>
          <a:r>
            <a:rPr lang="es-ES" sz="1400" dirty="0" smtClean="0"/>
            <a:t>Gestión y tratamiento de residuos </a:t>
          </a:r>
          <a:endParaRPr lang="es-ES" sz="1400" dirty="0"/>
        </a:p>
      </dgm:t>
    </dgm:pt>
    <dgm:pt modelId="{3BED8DCA-2F55-4A71-9DD6-D40718A83675}" type="parTrans" cxnId="{5DDE42BF-9167-4D2D-8C48-1ED00A60AB82}">
      <dgm:prSet/>
      <dgm:spPr/>
      <dgm:t>
        <a:bodyPr/>
        <a:lstStyle/>
        <a:p>
          <a:endParaRPr lang="es-ES"/>
        </a:p>
      </dgm:t>
    </dgm:pt>
    <dgm:pt modelId="{D0F73702-6959-48B6-B746-A7DEA0B90476}" type="sibTrans" cxnId="{5DDE42BF-9167-4D2D-8C48-1ED00A60AB82}">
      <dgm:prSet/>
      <dgm:spPr/>
      <dgm:t>
        <a:bodyPr/>
        <a:lstStyle/>
        <a:p>
          <a:endParaRPr lang="es-ES"/>
        </a:p>
      </dgm:t>
    </dgm:pt>
    <dgm:pt modelId="{6494CE2D-172A-4C58-816D-DEF0611886FF}">
      <dgm:prSet phldrT="[Texto]" custT="1"/>
      <dgm:spPr/>
      <dgm:t>
        <a:bodyPr/>
        <a:lstStyle/>
        <a:p>
          <a:r>
            <a:rPr lang="es-ES" sz="1400" dirty="0" smtClean="0"/>
            <a:t>Medición  de parámetros ambientales: calidad de aguas, polución, contaminación </a:t>
          </a:r>
          <a:r>
            <a:rPr lang="es-ES" sz="1400" dirty="0" smtClean="0"/>
            <a:t>acústica…etc.</a:t>
          </a:r>
          <a:endParaRPr lang="es-ES" sz="1400" dirty="0"/>
        </a:p>
      </dgm:t>
    </dgm:pt>
    <dgm:pt modelId="{3CCE74EF-FAF9-4C84-A8D3-CA5844AD0ADB}" type="parTrans" cxnId="{27235655-3F22-4515-9CBD-06DC69923731}">
      <dgm:prSet/>
      <dgm:spPr/>
      <dgm:t>
        <a:bodyPr/>
        <a:lstStyle/>
        <a:p>
          <a:endParaRPr lang="es-ES"/>
        </a:p>
      </dgm:t>
    </dgm:pt>
    <dgm:pt modelId="{F5A51BA6-1D4F-45D2-B7D7-0248AFA43D02}" type="sibTrans" cxnId="{27235655-3F22-4515-9CBD-06DC69923731}">
      <dgm:prSet/>
      <dgm:spPr/>
      <dgm:t>
        <a:bodyPr/>
        <a:lstStyle/>
        <a:p>
          <a:endParaRPr lang="es-ES"/>
        </a:p>
      </dgm:t>
    </dgm:pt>
    <dgm:pt modelId="{B12C992D-4F0E-4430-B805-C396026F4913}">
      <dgm:prSet phldrT="[Texto]" custT="1"/>
      <dgm:spPr/>
      <dgm:t>
        <a:bodyPr/>
        <a:lstStyle/>
        <a:p>
          <a:endParaRPr lang="es-ES" sz="1400" dirty="0"/>
        </a:p>
      </dgm:t>
    </dgm:pt>
    <dgm:pt modelId="{71CE1138-7BA8-4B0F-980B-E07CB71F9B95}" type="parTrans" cxnId="{561E0A4F-FC7D-440D-98CA-DEA9F7730FC6}">
      <dgm:prSet/>
      <dgm:spPr/>
      <dgm:t>
        <a:bodyPr/>
        <a:lstStyle/>
        <a:p>
          <a:endParaRPr lang="es-ES"/>
        </a:p>
      </dgm:t>
    </dgm:pt>
    <dgm:pt modelId="{11DEDDD1-C1B4-4E97-A4A5-6886942A6A9B}" type="sibTrans" cxnId="{561E0A4F-FC7D-440D-98CA-DEA9F7730FC6}">
      <dgm:prSet/>
      <dgm:spPr/>
      <dgm:t>
        <a:bodyPr/>
        <a:lstStyle/>
        <a:p>
          <a:endParaRPr lang="es-ES"/>
        </a:p>
      </dgm:t>
    </dgm:pt>
    <dgm:pt modelId="{3CAB2CCE-E903-49C6-B169-A86675D86717}">
      <dgm:prSet phldrT="[Texto]" custT="1"/>
      <dgm:spPr/>
      <dgm:t>
        <a:bodyPr/>
        <a:lstStyle/>
        <a:p>
          <a:r>
            <a:rPr lang="es-ES" sz="1400" dirty="0" smtClean="0"/>
            <a:t>Información relacionada del transporte público</a:t>
          </a:r>
          <a:endParaRPr lang="es-ES" sz="1400" dirty="0"/>
        </a:p>
      </dgm:t>
    </dgm:pt>
    <dgm:pt modelId="{D80C585E-C0CB-492E-A7A2-E019206716B2}" type="parTrans" cxnId="{B9AD0F77-32B6-434B-AE5D-A32A430E99E0}">
      <dgm:prSet/>
      <dgm:spPr/>
      <dgm:t>
        <a:bodyPr/>
        <a:lstStyle/>
        <a:p>
          <a:endParaRPr lang="es-ES"/>
        </a:p>
      </dgm:t>
    </dgm:pt>
    <dgm:pt modelId="{E5F5369A-4FA0-4D16-BEA9-F86ABDACCD60}" type="sibTrans" cxnId="{B9AD0F77-32B6-434B-AE5D-A32A430E99E0}">
      <dgm:prSet/>
      <dgm:spPr/>
      <dgm:t>
        <a:bodyPr/>
        <a:lstStyle/>
        <a:p>
          <a:endParaRPr lang="es-ES"/>
        </a:p>
      </dgm:t>
    </dgm:pt>
    <dgm:pt modelId="{58C70E76-9E9E-443F-8202-D9CBBDDA26E0}">
      <dgm:prSet phldrT="[Texto]" custT="1"/>
      <dgm:spPr/>
      <dgm:t>
        <a:bodyPr/>
        <a:lstStyle/>
        <a:p>
          <a:r>
            <a:rPr lang="es-ES" sz="1400" dirty="0" smtClean="0"/>
            <a:t> Pagos ágiles a través de dispositivos móviles </a:t>
          </a:r>
          <a:endParaRPr lang="es-ES" sz="1400" dirty="0"/>
        </a:p>
      </dgm:t>
    </dgm:pt>
    <dgm:pt modelId="{5719A897-3020-4910-B6FC-219BEECC3278}" type="parTrans" cxnId="{41F09DAD-3A27-4F48-94EC-AD2B78252E7F}">
      <dgm:prSet/>
      <dgm:spPr/>
      <dgm:t>
        <a:bodyPr/>
        <a:lstStyle/>
        <a:p>
          <a:endParaRPr lang="es-ES"/>
        </a:p>
      </dgm:t>
    </dgm:pt>
    <dgm:pt modelId="{12437933-7726-4FB6-89CF-7C204E374979}" type="sibTrans" cxnId="{41F09DAD-3A27-4F48-94EC-AD2B78252E7F}">
      <dgm:prSet/>
      <dgm:spPr/>
      <dgm:t>
        <a:bodyPr/>
        <a:lstStyle/>
        <a:p>
          <a:endParaRPr lang="es-ES"/>
        </a:p>
      </dgm:t>
    </dgm:pt>
    <dgm:pt modelId="{0D962093-8DC9-4470-BD5D-4314BCE0E87C}">
      <dgm:prSet phldrT="[Texto]" custT="1"/>
      <dgm:spPr/>
      <dgm:t>
        <a:bodyPr/>
        <a:lstStyle/>
        <a:p>
          <a:r>
            <a:rPr lang="es-ES" sz="1400" dirty="0" smtClean="0"/>
            <a:t>Sistemas integrados con servicios públicos (por ejemplo con la policía, gestión de e-multas o avisos de malos estacionamientos)</a:t>
          </a:r>
          <a:endParaRPr lang="es-ES" sz="1400" dirty="0"/>
        </a:p>
      </dgm:t>
    </dgm:pt>
    <dgm:pt modelId="{9615B00B-429C-4785-9F93-7D75284232B3}" type="parTrans" cxnId="{AEACBE51-7D16-4D35-AFD4-9AB7D33659E5}">
      <dgm:prSet/>
      <dgm:spPr/>
      <dgm:t>
        <a:bodyPr/>
        <a:lstStyle/>
        <a:p>
          <a:endParaRPr lang="es-ES"/>
        </a:p>
      </dgm:t>
    </dgm:pt>
    <dgm:pt modelId="{4AEE0F43-E94D-4B4F-B4D5-84D13AD0E1EE}" type="sibTrans" cxnId="{AEACBE51-7D16-4D35-AFD4-9AB7D33659E5}">
      <dgm:prSet/>
      <dgm:spPr/>
      <dgm:t>
        <a:bodyPr/>
        <a:lstStyle/>
        <a:p>
          <a:endParaRPr lang="es-ES"/>
        </a:p>
      </dgm:t>
    </dgm:pt>
    <dgm:pt modelId="{3B70715B-5F83-4489-9E08-6821C92C1193}" type="pres">
      <dgm:prSet presAssocID="{EEE3B8AD-D654-4D7A-AA46-D9D6EEB2DD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A22E509-BC0A-4AE8-964A-EEF9E93EAA02}" type="pres">
      <dgm:prSet presAssocID="{734412B3-5074-400E-8B55-335584146AF4}" presName="composite" presStyleCnt="0"/>
      <dgm:spPr/>
    </dgm:pt>
    <dgm:pt modelId="{86FF5FC9-CC7A-419B-88A5-7F1D13D430ED}" type="pres">
      <dgm:prSet presAssocID="{734412B3-5074-400E-8B55-335584146AF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16D184-E2B3-470F-916C-006DB68CD85E}" type="pres">
      <dgm:prSet presAssocID="{734412B3-5074-400E-8B55-335584146AF4}" presName="descendantText" presStyleLbl="alignAcc1" presStyleIdx="0" presStyleCnt="2" custScaleY="1179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F79295-C39C-426B-BB5F-3A7115F4A1EF}" type="pres">
      <dgm:prSet presAssocID="{963FB531-F804-488D-A520-6127C3C03155}" presName="sp" presStyleCnt="0"/>
      <dgm:spPr/>
    </dgm:pt>
    <dgm:pt modelId="{8E3A2741-2191-4876-B3EC-932BCE929C17}" type="pres">
      <dgm:prSet presAssocID="{7E0452D5-7A89-4704-B73A-30D64911D9F6}" presName="composite" presStyleCnt="0"/>
      <dgm:spPr/>
    </dgm:pt>
    <dgm:pt modelId="{8F70A947-0B87-4E39-95A2-E3597CCE8223}" type="pres">
      <dgm:prSet presAssocID="{7E0452D5-7A89-4704-B73A-30D64911D9F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8A893-34CF-445E-BD2B-A1C24F067849}" type="pres">
      <dgm:prSet presAssocID="{7E0452D5-7A89-4704-B73A-30D64911D9F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9D204E-361C-4309-9EDA-3EE6F291FE7F}" type="presOf" srcId="{3251C1C0-51BB-4EE2-ABCF-4FF32FC2ED13}" destId="{8116D184-E2B3-470F-916C-006DB68CD85E}" srcOrd="0" destOrd="1" presId="urn:microsoft.com/office/officeart/2005/8/layout/chevron2"/>
    <dgm:cxn modelId="{561E0A4F-FC7D-440D-98CA-DEA9F7730FC6}" srcId="{734412B3-5074-400E-8B55-335584146AF4}" destId="{B12C992D-4F0E-4430-B805-C396026F4913}" srcOrd="2" destOrd="0" parTransId="{71CE1138-7BA8-4B0F-980B-E07CB71F9B95}" sibTransId="{11DEDDD1-C1B4-4E97-A4A5-6886942A6A9B}"/>
    <dgm:cxn modelId="{C2127502-8610-4174-A3AC-34AEDA9E1B11}" type="presOf" srcId="{B851734B-6486-43E0-8508-07B05B90C7E8}" destId="{3A68A893-34CF-445E-BD2B-A1C24F067849}" srcOrd="0" destOrd="0" presId="urn:microsoft.com/office/officeart/2005/8/layout/chevron2"/>
    <dgm:cxn modelId="{0EA50BAA-1F9E-481B-AB06-D9A493B1C5BD}" type="presOf" srcId="{2EB2BE1C-A318-423D-98A5-E2ED89775978}" destId="{8116D184-E2B3-470F-916C-006DB68CD85E}" srcOrd="0" destOrd="0" presId="urn:microsoft.com/office/officeart/2005/8/layout/chevron2"/>
    <dgm:cxn modelId="{1BE48AEC-27CB-4457-A4D7-2F25FAAEC1B2}" type="presOf" srcId="{EEE3B8AD-D654-4D7A-AA46-D9D6EEB2DDAA}" destId="{3B70715B-5F83-4489-9E08-6821C92C1193}" srcOrd="0" destOrd="0" presId="urn:microsoft.com/office/officeart/2005/8/layout/chevron2"/>
    <dgm:cxn modelId="{8FEA2C33-417A-4409-BA5E-998E3E1CDFB4}" type="presOf" srcId="{0D962093-8DC9-4470-BD5D-4314BCE0E87C}" destId="{8116D184-E2B3-470F-916C-006DB68CD85E}" srcOrd="0" destOrd="6" presId="urn:microsoft.com/office/officeart/2005/8/layout/chevron2"/>
    <dgm:cxn modelId="{B86CF149-EB9C-4FFF-B18B-847C0C9D8B98}" srcId="{7E0452D5-7A89-4704-B73A-30D64911D9F6}" destId="{B851734B-6486-43E0-8508-07B05B90C7E8}" srcOrd="0" destOrd="0" parTransId="{5FAFE526-4DDD-43DF-AC82-F03E9FEA6C0B}" sibTransId="{78953069-7FFE-46A3-BE69-6270A8657FA7}"/>
    <dgm:cxn modelId="{BFEAF20F-69C3-4AE0-83B1-2763356BD7B1}" srcId="{734412B3-5074-400E-8B55-335584146AF4}" destId="{7CD96097-3A87-43D2-B92B-6C7BFA9F37E8}" srcOrd="3" destOrd="0" parTransId="{6E44654E-9546-42E3-8B0B-5FD23A2D3C15}" sibTransId="{76BCC97A-2058-45E0-8DDA-C1243FE56799}"/>
    <dgm:cxn modelId="{AFECC280-64F5-43EE-BF6D-9E2C10BCD979}" type="presOf" srcId="{C8B6812E-A373-4E2D-B504-744DE207113E}" destId="{3A68A893-34CF-445E-BD2B-A1C24F067849}" srcOrd="0" destOrd="1" presId="urn:microsoft.com/office/officeart/2005/8/layout/chevron2"/>
    <dgm:cxn modelId="{40143FE7-7CBC-43CB-9F00-10A774AEB2EC}" srcId="{7E0452D5-7A89-4704-B73A-30D64911D9F6}" destId="{45DCBE9F-2BF7-409F-AE7E-D7F626ACC5C4}" srcOrd="2" destOrd="0" parTransId="{AEFA4AB2-5481-4DF0-BC01-362F2DDFF224}" sibTransId="{759C1AEC-009B-4D5B-B6DA-E6156E6934A0}"/>
    <dgm:cxn modelId="{08F703B0-C8F1-4E84-87CB-1685D6EC2467}" srcId="{734412B3-5074-400E-8B55-335584146AF4}" destId="{2EB2BE1C-A318-423D-98A5-E2ED89775978}" srcOrd="0" destOrd="0" parTransId="{4A370589-3A5F-424D-9E59-FF12D9DEE883}" sibTransId="{45052AB3-3DEE-4072-A1E7-8FACE75BF1B0}"/>
    <dgm:cxn modelId="{97432CBC-1718-481F-B112-16FCF863E259}" srcId="{7E0452D5-7A89-4704-B73A-30D64911D9F6}" destId="{C8B6812E-A373-4E2D-B504-744DE207113E}" srcOrd="1" destOrd="0" parTransId="{DC4156F9-EABF-4203-9811-0C23FA9DD9BD}" sibTransId="{DB24E390-41F0-4317-A20F-D22C1CF7F89F}"/>
    <dgm:cxn modelId="{60C9CE0A-FCA3-471F-99EA-E97BE023401E}" type="presOf" srcId="{7CD96097-3A87-43D2-B92B-6C7BFA9F37E8}" destId="{8116D184-E2B3-470F-916C-006DB68CD85E}" srcOrd="0" destOrd="3" presId="urn:microsoft.com/office/officeart/2005/8/layout/chevron2"/>
    <dgm:cxn modelId="{4956B849-490C-4F5E-9F07-3657C2377572}" srcId="{EEE3B8AD-D654-4D7A-AA46-D9D6EEB2DDAA}" destId="{734412B3-5074-400E-8B55-335584146AF4}" srcOrd="0" destOrd="0" parTransId="{E2BAA7CD-6E5F-4B25-BEEF-E407B1742A8B}" sibTransId="{963FB531-F804-488D-A520-6127C3C03155}"/>
    <dgm:cxn modelId="{5D5E2525-137B-417C-AD0A-B696DDE5D59F}" srcId="{EEE3B8AD-D654-4D7A-AA46-D9D6EEB2DDAA}" destId="{7E0452D5-7A89-4704-B73A-30D64911D9F6}" srcOrd="1" destOrd="0" parTransId="{9A801BEF-AEB0-4867-9EF9-FC6C2643CE9F}" sibTransId="{E4BB0AB6-0F3E-48B7-913A-AFE306C9A2C9}"/>
    <dgm:cxn modelId="{3F80688C-A2E6-467F-8F65-A6A296FD14CE}" type="presOf" srcId="{45DCBE9F-2BF7-409F-AE7E-D7F626ACC5C4}" destId="{3A68A893-34CF-445E-BD2B-A1C24F067849}" srcOrd="0" destOrd="2" presId="urn:microsoft.com/office/officeart/2005/8/layout/chevron2"/>
    <dgm:cxn modelId="{4BE811FA-1823-4AB3-A612-F602EF553A9A}" type="presOf" srcId="{58C70E76-9E9E-443F-8202-D9CBBDDA26E0}" destId="{8116D184-E2B3-470F-916C-006DB68CD85E}" srcOrd="0" destOrd="5" presId="urn:microsoft.com/office/officeart/2005/8/layout/chevron2"/>
    <dgm:cxn modelId="{AEACBE51-7D16-4D35-AFD4-9AB7D33659E5}" srcId="{734412B3-5074-400E-8B55-335584146AF4}" destId="{0D962093-8DC9-4470-BD5D-4314BCE0E87C}" srcOrd="6" destOrd="0" parTransId="{9615B00B-429C-4785-9F93-7D75284232B3}" sibTransId="{4AEE0F43-E94D-4B4F-B4D5-84D13AD0E1EE}"/>
    <dgm:cxn modelId="{7254687D-17F8-4E09-9E8F-8EE481CF93B8}" type="presOf" srcId="{B12C992D-4F0E-4430-B805-C396026F4913}" destId="{8116D184-E2B3-470F-916C-006DB68CD85E}" srcOrd="0" destOrd="2" presId="urn:microsoft.com/office/officeart/2005/8/layout/chevron2"/>
    <dgm:cxn modelId="{5DDE42BF-9167-4D2D-8C48-1ED00A60AB82}" srcId="{7E0452D5-7A89-4704-B73A-30D64911D9F6}" destId="{CED580EE-A217-43FA-ACDE-4822C0282DE4}" srcOrd="3" destOrd="0" parTransId="{3BED8DCA-2F55-4A71-9DD6-D40718A83675}" sibTransId="{D0F73702-6959-48B6-B746-A7DEA0B90476}"/>
    <dgm:cxn modelId="{257A3C83-1DFF-4515-94BC-20E8D1E7ADAD}" type="presOf" srcId="{7E0452D5-7A89-4704-B73A-30D64911D9F6}" destId="{8F70A947-0B87-4E39-95A2-E3597CCE8223}" srcOrd="0" destOrd="0" presId="urn:microsoft.com/office/officeart/2005/8/layout/chevron2"/>
    <dgm:cxn modelId="{7E985A8B-B5AE-443A-9E81-4505DD79F307}" srcId="{734412B3-5074-400E-8B55-335584146AF4}" destId="{3251C1C0-51BB-4EE2-ABCF-4FF32FC2ED13}" srcOrd="1" destOrd="0" parTransId="{E21FF6FD-C0E5-4E1C-8572-009F174CA5C0}" sibTransId="{8FCA63B6-B922-4495-B261-65CF59B8E909}"/>
    <dgm:cxn modelId="{B9AD0F77-32B6-434B-AE5D-A32A430E99E0}" srcId="{734412B3-5074-400E-8B55-335584146AF4}" destId="{3CAB2CCE-E903-49C6-B169-A86675D86717}" srcOrd="4" destOrd="0" parTransId="{D80C585E-C0CB-492E-A7A2-E019206716B2}" sibTransId="{E5F5369A-4FA0-4D16-BEA9-F86ABDACCD60}"/>
    <dgm:cxn modelId="{8652EEDE-36D9-449E-ACB4-EB770799FF09}" type="presOf" srcId="{CED580EE-A217-43FA-ACDE-4822C0282DE4}" destId="{3A68A893-34CF-445E-BD2B-A1C24F067849}" srcOrd="0" destOrd="3" presId="urn:microsoft.com/office/officeart/2005/8/layout/chevron2"/>
    <dgm:cxn modelId="{16D0FB60-9D42-4CC8-98D4-DB62F53424F0}" type="presOf" srcId="{3CAB2CCE-E903-49C6-B169-A86675D86717}" destId="{8116D184-E2B3-470F-916C-006DB68CD85E}" srcOrd="0" destOrd="4" presId="urn:microsoft.com/office/officeart/2005/8/layout/chevron2"/>
    <dgm:cxn modelId="{8A7D5F8F-EE28-49E3-AAEA-E489B3390164}" type="presOf" srcId="{6494CE2D-172A-4C58-816D-DEF0611886FF}" destId="{3A68A893-34CF-445E-BD2B-A1C24F067849}" srcOrd="0" destOrd="4" presId="urn:microsoft.com/office/officeart/2005/8/layout/chevron2"/>
    <dgm:cxn modelId="{41F09DAD-3A27-4F48-94EC-AD2B78252E7F}" srcId="{734412B3-5074-400E-8B55-335584146AF4}" destId="{58C70E76-9E9E-443F-8202-D9CBBDDA26E0}" srcOrd="5" destOrd="0" parTransId="{5719A897-3020-4910-B6FC-219BEECC3278}" sibTransId="{12437933-7726-4FB6-89CF-7C204E374979}"/>
    <dgm:cxn modelId="{27235655-3F22-4515-9CBD-06DC69923731}" srcId="{7E0452D5-7A89-4704-B73A-30D64911D9F6}" destId="{6494CE2D-172A-4C58-816D-DEF0611886FF}" srcOrd="4" destOrd="0" parTransId="{3CCE74EF-FAF9-4C84-A8D3-CA5844AD0ADB}" sibTransId="{F5A51BA6-1D4F-45D2-B7D7-0248AFA43D02}"/>
    <dgm:cxn modelId="{564EFD96-DBF1-4CE9-8CC0-82B8BE707DC9}" type="presOf" srcId="{734412B3-5074-400E-8B55-335584146AF4}" destId="{86FF5FC9-CC7A-419B-88A5-7F1D13D430ED}" srcOrd="0" destOrd="0" presId="urn:microsoft.com/office/officeart/2005/8/layout/chevron2"/>
    <dgm:cxn modelId="{141BF2AA-9BF0-4834-8E3C-E7F813D0FC3A}" type="presParOf" srcId="{3B70715B-5F83-4489-9E08-6821C92C1193}" destId="{FA22E509-BC0A-4AE8-964A-EEF9E93EAA02}" srcOrd="0" destOrd="0" presId="urn:microsoft.com/office/officeart/2005/8/layout/chevron2"/>
    <dgm:cxn modelId="{A3E6D65D-6DD3-43E8-9706-5AF2789B45AF}" type="presParOf" srcId="{FA22E509-BC0A-4AE8-964A-EEF9E93EAA02}" destId="{86FF5FC9-CC7A-419B-88A5-7F1D13D430ED}" srcOrd="0" destOrd="0" presId="urn:microsoft.com/office/officeart/2005/8/layout/chevron2"/>
    <dgm:cxn modelId="{564B0E16-B6AB-4E39-926A-9C87EEA043B3}" type="presParOf" srcId="{FA22E509-BC0A-4AE8-964A-EEF9E93EAA02}" destId="{8116D184-E2B3-470F-916C-006DB68CD85E}" srcOrd="1" destOrd="0" presId="urn:microsoft.com/office/officeart/2005/8/layout/chevron2"/>
    <dgm:cxn modelId="{FF2C0396-CB74-47A6-9A69-76778C210270}" type="presParOf" srcId="{3B70715B-5F83-4489-9E08-6821C92C1193}" destId="{1EF79295-C39C-426B-BB5F-3A7115F4A1EF}" srcOrd="1" destOrd="0" presId="urn:microsoft.com/office/officeart/2005/8/layout/chevron2"/>
    <dgm:cxn modelId="{434EF6B2-683D-4E1F-8F65-361483B49183}" type="presParOf" srcId="{3B70715B-5F83-4489-9E08-6821C92C1193}" destId="{8E3A2741-2191-4876-B3EC-932BCE929C17}" srcOrd="2" destOrd="0" presId="urn:microsoft.com/office/officeart/2005/8/layout/chevron2"/>
    <dgm:cxn modelId="{B7E1C920-A204-448B-B2D4-57ACB7E326B1}" type="presParOf" srcId="{8E3A2741-2191-4876-B3EC-932BCE929C17}" destId="{8F70A947-0B87-4E39-95A2-E3597CCE8223}" srcOrd="0" destOrd="0" presId="urn:microsoft.com/office/officeart/2005/8/layout/chevron2"/>
    <dgm:cxn modelId="{9280FB62-F070-472E-92BC-CE06FE55F812}" type="presParOf" srcId="{8E3A2741-2191-4876-B3EC-932BCE929C17}" destId="{3A68A893-34CF-445E-BD2B-A1C24F0678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E3B8AD-D654-4D7A-AA46-D9D6EEB2DDAA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34412B3-5074-400E-8B55-335584146AF4}">
      <dgm:prSet phldrT="[Texto]"/>
      <dgm:spPr/>
      <dgm:t>
        <a:bodyPr/>
        <a:lstStyle/>
        <a:p>
          <a:r>
            <a:rPr lang="es-ES" dirty="0" smtClean="0"/>
            <a:t>SEGURIDAD PÚBLICA</a:t>
          </a:r>
          <a:endParaRPr lang="es-ES" dirty="0"/>
        </a:p>
      </dgm:t>
    </dgm:pt>
    <dgm:pt modelId="{E2BAA7CD-6E5F-4B25-BEEF-E407B1742A8B}" type="parTrans" cxnId="{4956B849-490C-4F5E-9F07-3657C2377572}">
      <dgm:prSet/>
      <dgm:spPr/>
      <dgm:t>
        <a:bodyPr/>
        <a:lstStyle/>
        <a:p>
          <a:endParaRPr lang="es-ES"/>
        </a:p>
      </dgm:t>
    </dgm:pt>
    <dgm:pt modelId="{963FB531-F804-488D-A520-6127C3C03155}" type="sibTrans" cxnId="{4956B849-490C-4F5E-9F07-3657C2377572}">
      <dgm:prSet/>
      <dgm:spPr/>
      <dgm:t>
        <a:bodyPr/>
        <a:lstStyle/>
        <a:p>
          <a:endParaRPr lang="es-ES"/>
        </a:p>
      </dgm:t>
    </dgm:pt>
    <dgm:pt modelId="{2EB2BE1C-A318-423D-98A5-E2ED89775978}">
      <dgm:prSet phldrT="[Texto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400" dirty="0" smtClean="0"/>
            <a:t>Video monitorización de zonas turísticas</a:t>
          </a:r>
          <a:endParaRPr lang="es-ES" sz="1400" dirty="0"/>
        </a:p>
      </dgm:t>
    </dgm:pt>
    <dgm:pt modelId="{4A370589-3A5F-424D-9E59-FF12D9DEE883}" type="parTrans" cxnId="{08F703B0-C8F1-4E84-87CB-1685D6EC2467}">
      <dgm:prSet/>
      <dgm:spPr/>
      <dgm:t>
        <a:bodyPr/>
        <a:lstStyle/>
        <a:p>
          <a:endParaRPr lang="es-ES"/>
        </a:p>
      </dgm:t>
    </dgm:pt>
    <dgm:pt modelId="{45052AB3-3DEE-4072-A1E7-8FACE75BF1B0}" type="sibTrans" cxnId="{08F703B0-C8F1-4E84-87CB-1685D6EC2467}">
      <dgm:prSet/>
      <dgm:spPr/>
      <dgm:t>
        <a:bodyPr/>
        <a:lstStyle/>
        <a:p>
          <a:endParaRPr lang="es-ES"/>
        </a:p>
      </dgm:t>
    </dgm:pt>
    <dgm:pt modelId="{3251C1C0-51BB-4EE2-ABCF-4FF32FC2ED13}">
      <dgm:prSet phldrT="[Texto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400" dirty="0" smtClean="0"/>
            <a:t>Control de presencia en parques infantiles turismo familiar</a:t>
          </a:r>
          <a:endParaRPr lang="es-ES" sz="1400" dirty="0"/>
        </a:p>
      </dgm:t>
    </dgm:pt>
    <dgm:pt modelId="{E21FF6FD-C0E5-4E1C-8572-009F174CA5C0}" type="parTrans" cxnId="{7E985A8B-B5AE-443A-9E81-4505DD79F307}">
      <dgm:prSet/>
      <dgm:spPr/>
      <dgm:t>
        <a:bodyPr/>
        <a:lstStyle/>
        <a:p>
          <a:endParaRPr lang="es-ES"/>
        </a:p>
      </dgm:t>
    </dgm:pt>
    <dgm:pt modelId="{8FCA63B6-B922-4495-B261-65CF59B8E909}" type="sibTrans" cxnId="{7E985A8B-B5AE-443A-9E81-4505DD79F307}">
      <dgm:prSet/>
      <dgm:spPr/>
      <dgm:t>
        <a:bodyPr/>
        <a:lstStyle/>
        <a:p>
          <a:endParaRPr lang="es-ES"/>
        </a:p>
      </dgm:t>
    </dgm:pt>
    <dgm:pt modelId="{7E0452D5-7A89-4704-B73A-30D64911D9F6}">
      <dgm:prSet phldrT="[Texto]"/>
      <dgm:spPr/>
      <dgm:t>
        <a:bodyPr/>
        <a:lstStyle/>
        <a:p>
          <a:r>
            <a:rPr lang="es-ES" dirty="0" smtClean="0"/>
            <a:t>ECO-DISEÑO Y ECO-INNOVACIÓN</a:t>
          </a:r>
          <a:endParaRPr lang="es-ES" dirty="0"/>
        </a:p>
      </dgm:t>
    </dgm:pt>
    <dgm:pt modelId="{9A801BEF-AEB0-4867-9EF9-FC6C2643CE9F}" type="parTrans" cxnId="{5D5E2525-137B-417C-AD0A-B696DDE5D59F}">
      <dgm:prSet/>
      <dgm:spPr/>
      <dgm:t>
        <a:bodyPr/>
        <a:lstStyle/>
        <a:p>
          <a:endParaRPr lang="es-ES"/>
        </a:p>
      </dgm:t>
    </dgm:pt>
    <dgm:pt modelId="{E4BB0AB6-0F3E-48B7-913A-AFE306C9A2C9}" type="sibTrans" cxnId="{5D5E2525-137B-417C-AD0A-B696DDE5D59F}">
      <dgm:prSet/>
      <dgm:spPr/>
      <dgm:t>
        <a:bodyPr/>
        <a:lstStyle/>
        <a:p>
          <a:endParaRPr lang="es-ES"/>
        </a:p>
      </dgm:t>
    </dgm:pt>
    <dgm:pt modelId="{B851734B-6486-43E0-8508-07B05B90C7E8}">
      <dgm:prSet phldrT="[Texto]" custT="1"/>
      <dgm:spPr/>
      <dgm:t>
        <a:bodyPr/>
        <a:lstStyle/>
        <a:p>
          <a:r>
            <a:rPr lang="es-ES" sz="1400" dirty="0" smtClean="0"/>
            <a:t>Etiquetas ecológicas</a:t>
          </a:r>
          <a:endParaRPr lang="es-ES" sz="1400" dirty="0"/>
        </a:p>
      </dgm:t>
    </dgm:pt>
    <dgm:pt modelId="{5FAFE526-4DDD-43DF-AC82-F03E9FEA6C0B}" type="parTrans" cxnId="{B86CF149-EB9C-4FFF-B18B-847C0C9D8B98}">
      <dgm:prSet/>
      <dgm:spPr/>
      <dgm:t>
        <a:bodyPr/>
        <a:lstStyle/>
        <a:p>
          <a:endParaRPr lang="es-ES"/>
        </a:p>
      </dgm:t>
    </dgm:pt>
    <dgm:pt modelId="{78953069-7FFE-46A3-BE69-6270A8657FA7}" type="sibTrans" cxnId="{B86CF149-EB9C-4FFF-B18B-847C0C9D8B98}">
      <dgm:prSet/>
      <dgm:spPr/>
      <dgm:t>
        <a:bodyPr/>
        <a:lstStyle/>
        <a:p>
          <a:endParaRPr lang="es-ES"/>
        </a:p>
      </dgm:t>
    </dgm:pt>
    <dgm:pt modelId="{7CD96097-3A87-43D2-B92B-6C7BFA9F37E8}">
      <dgm:prSet phldrT="[Texto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400" dirty="0" smtClean="0"/>
            <a:t>Sensores de localización de grandes eventos y espectáculos</a:t>
          </a:r>
          <a:endParaRPr lang="es-ES" sz="1400" dirty="0"/>
        </a:p>
      </dgm:t>
    </dgm:pt>
    <dgm:pt modelId="{6E44654E-9546-42E3-8B0B-5FD23A2D3C15}" type="parTrans" cxnId="{BFEAF20F-69C3-4AE0-83B1-2763356BD7B1}">
      <dgm:prSet/>
      <dgm:spPr/>
      <dgm:t>
        <a:bodyPr/>
        <a:lstStyle/>
        <a:p>
          <a:endParaRPr lang="es-ES"/>
        </a:p>
      </dgm:t>
    </dgm:pt>
    <dgm:pt modelId="{76BCC97A-2058-45E0-8DDA-C1243FE56799}" type="sibTrans" cxnId="{BFEAF20F-69C3-4AE0-83B1-2763356BD7B1}">
      <dgm:prSet/>
      <dgm:spPr/>
      <dgm:t>
        <a:bodyPr/>
        <a:lstStyle/>
        <a:p>
          <a:endParaRPr lang="es-ES"/>
        </a:p>
      </dgm:t>
    </dgm:pt>
    <dgm:pt modelId="{B12C992D-4F0E-4430-B805-C396026F4913}">
      <dgm:prSet phldrT="[Texto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sz="1400" dirty="0"/>
        </a:p>
      </dgm:t>
    </dgm:pt>
    <dgm:pt modelId="{71CE1138-7BA8-4B0F-980B-E07CB71F9B95}" type="parTrans" cxnId="{561E0A4F-FC7D-440D-98CA-DEA9F7730FC6}">
      <dgm:prSet/>
      <dgm:spPr/>
      <dgm:t>
        <a:bodyPr/>
        <a:lstStyle/>
        <a:p>
          <a:endParaRPr lang="es-ES"/>
        </a:p>
      </dgm:t>
    </dgm:pt>
    <dgm:pt modelId="{11DEDDD1-C1B4-4E97-A4A5-6886942A6A9B}" type="sibTrans" cxnId="{561E0A4F-FC7D-440D-98CA-DEA9F7730FC6}">
      <dgm:prSet/>
      <dgm:spPr/>
      <dgm:t>
        <a:bodyPr/>
        <a:lstStyle/>
        <a:p>
          <a:endParaRPr lang="es-ES"/>
        </a:p>
      </dgm:t>
    </dgm:pt>
    <dgm:pt modelId="{364F501E-5573-4481-A083-E8EF68208577}">
      <dgm:prSet phldrT="[Texto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sz="1400" dirty="0"/>
        </a:p>
      </dgm:t>
    </dgm:pt>
    <dgm:pt modelId="{7739A26A-E8B5-41D6-86F8-DA895CA470A4}" type="parTrans" cxnId="{807B33E5-5040-4852-813C-EF5CB74BF10A}">
      <dgm:prSet/>
      <dgm:spPr/>
      <dgm:t>
        <a:bodyPr/>
        <a:lstStyle/>
        <a:p>
          <a:endParaRPr lang="es-ES"/>
        </a:p>
      </dgm:t>
    </dgm:pt>
    <dgm:pt modelId="{2F475A9F-E19F-4EB0-9C15-DF068124417F}" type="sibTrans" cxnId="{807B33E5-5040-4852-813C-EF5CB74BF10A}">
      <dgm:prSet/>
      <dgm:spPr/>
      <dgm:t>
        <a:bodyPr/>
        <a:lstStyle/>
        <a:p>
          <a:endParaRPr lang="es-ES"/>
        </a:p>
      </dgm:t>
    </dgm:pt>
    <dgm:pt modelId="{4BC9BF0C-9442-488A-9574-BEFC8A8E4F3B}">
      <dgm:prSet phldrT="[Texto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sz="1400" dirty="0"/>
        </a:p>
      </dgm:t>
    </dgm:pt>
    <dgm:pt modelId="{4F20F59E-B19C-481F-B512-22C25A65F388}" type="parTrans" cxnId="{0944631D-725E-495F-8EDA-86F317F23B9B}">
      <dgm:prSet/>
      <dgm:spPr/>
      <dgm:t>
        <a:bodyPr/>
        <a:lstStyle/>
        <a:p>
          <a:endParaRPr lang="es-ES"/>
        </a:p>
      </dgm:t>
    </dgm:pt>
    <dgm:pt modelId="{52E10805-508B-4E42-BF59-8FD182879F56}" type="sibTrans" cxnId="{0944631D-725E-495F-8EDA-86F317F23B9B}">
      <dgm:prSet/>
      <dgm:spPr/>
      <dgm:t>
        <a:bodyPr/>
        <a:lstStyle/>
        <a:p>
          <a:endParaRPr lang="es-ES"/>
        </a:p>
      </dgm:t>
    </dgm:pt>
    <dgm:pt modelId="{978ABCBC-D150-4765-86B7-4C632BD1587E}">
      <dgm:prSet phldrT="[Texto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400" dirty="0" smtClean="0"/>
            <a:t>Sistemas integrados con la seguridad pública: E-denuncia</a:t>
          </a:r>
          <a:endParaRPr lang="es-ES" sz="1400" dirty="0"/>
        </a:p>
      </dgm:t>
    </dgm:pt>
    <dgm:pt modelId="{80C8DAA2-CE0C-4E60-AFFE-4EFA761F36CB}" type="parTrans" cxnId="{20DB7CE2-97BB-4733-BBCC-91A9FCF309CB}">
      <dgm:prSet/>
      <dgm:spPr/>
      <dgm:t>
        <a:bodyPr/>
        <a:lstStyle/>
        <a:p>
          <a:endParaRPr lang="es-ES"/>
        </a:p>
      </dgm:t>
    </dgm:pt>
    <dgm:pt modelId="{DBC26D8B-7DB8-4DFF-99F5-E57A5E9ECAC9}" type="sibTrans" cxnId="{20DB7CE2-97BB-4733-BBCC-91A9FCF309CB}">
      <dgm:prSet/>
      <dgm:spPr/>
      <dgm:t>
        <a:bodyPr/>
        <a:lstStyle/>
        <a:p>
          <a:endParaRPr lang="es-ES"/>
        </a:p>
      </dgm:t>
    </dgm:pt>
    <dgm:pt modelId="{A1954641-9506-44D1-ACB5-0D31A3A6522F}">
      <dgm:prSet phldrT="[Texto]" custT="1"/>
      <dgm:spPr/>
      <dgm:t>
        <a:bodyPr/>
        <a:lstStyle/>
        <a:p>
          <a:r>
            <a:rPr lang="es-ES" sz="1400" dirty="0" smtClean="0"/>
            <a:t>Instrumentos de evaluación y comparación: Eficiencia energética, </a:t>
          </a:r>
          <a:r>
            <a:rPr lang="es-ES" sz="1400" i="1" dirty="0" err="1" smtClean="0"/>
            <a:t>Carbon</a:t>
          </a:r>
          <a:r>
            <a:rPr lang="es-ES" sz="1400" i="1" dirty="0" smtClean="0"/>
            <a:t> </a:t>
          </a:r>
          <a:r>
            <a:rPr lang="es-ES" sz="1400" i="1" dirty="0" err="1" smtClean="0"/>
            <a:t>Footprint</a:t>
          </a:r>
          <a:r>
            <a:rPr lang="es-ES" sz="1400" i="1" dirty="0" smtClean="0"/>
            <a:t> o </a:t>
          </a:r>
          <a:r>
            <a:rPr lang="es-ES" sz="1400" i="1" dirty="0" err="1" smtClean="0"/>
            <a:t>Water</a:t>
          </a:r>
          <a:r>
            <a:rPr lang="es-ES" sz="1400" i="1" dirty="0" smtClean="0"/>
            <a:t> </a:t>
          </a:r>
          <a:r>
            <a:rPr lang="es-ES" sz="1400" i="1" dirty="0" err="1" smtClean="0"/>
            <a:t>Footprint</a:t>
          </a:r>
          <a:endParaRPr lang="es-ES" sz="1400" i="1" dirty="0"/>
        </a:p>
      </dgm:t>
    </dgm:pt>
    <dgm:pt modelId="{3234BBF3-6CFA-4A57-91FF-734FF2970AD2}" type="parTrans" cxnId="{D752E0E8-FEAC-4E64-A17C-C73B7E7E0EDB}">
      <dgm:prSet/>
      <dgm:spPr/>
      <dgm:t>
        <a:bodyPr/>
        <a:lstStyle/>
        <a:p>
          <a:endParaRPr lang="es-ES"/>
        </a:p>
      </dgm:t>
    </dgm:pt>
    <dgm:pt modelId="{ADD74D04-0865-452E-AC5C-6D3009741F6C}" type="sibTrans" cxnId="{D752E0E8-FEAC-4E64-A17C-C73B7E7E0EDB}">
      <dgm:prSet/>
      <dgm:spPr/>
      <dgm:t>
        <a:bodyPr/>
        <a:lstStyle/>
        <a:p>
          <a:endParaRPr lang="es-ES"/>
        </a:p>
      </dgm:t>
    </dgm:pt>
    <dgm:pt modelId="{41343EA1-983D-484F-9BD9-F375145E5A9F}">
      <dgm:prSet phldrT="[Texto]" custT="1"/>
      <dgm:spPr/>
      <dgm:t>
        <a:bodyPr/>
        <a:lstStyle/>
        <a:p>
          <a:r>
            <a:rPr lang="es-ES" sz="1400" i="0" dirty="0" smtClean="0"/>
            <a:t>Creación de sistema integrados de producto turístico (información clara, </a:t>
          </a:r>
          <a:r>
            <a:rPr lang="es-ES" sz="1400" i="0" dirty="0" err="1" smtClean="0"/>
            <a:t>multi</a:t>
          </a:r>
          <a:r>
            <a:rPr lang="es-ES" sz="1400" i="0" dirty="0" smtClean="0"/>
            <a:t>-categoría </a:t>
          </a:r>
          <a:r>
            <a:rPr lang="es-ES" sz="1400" i="0" dirty="0" smtClean="0"/>
            <a:t>y comparación)</a:t>
          </a:r>
          <a:endParaRPr lang="es-ES" sz="1400" i="0" dirty="0"/>
        </a:p>
      </dgm:t>
    </dgm:pt>
    <dgm:pt modelId="{D6082955-C34E-4467-A7F3-F6B2D3303810}" type="parTrans" cxnId="{1C76703B-4420-4CAF-8024-58C9271E0C70}">
      <dgm:prSet/>
      <dgm:spPr/>
      <dgm:t>
        <a:bodyPr/>
        <a:lstStyle/>
        <a:p>
          <a:endParaRPr lang="es-ES"/>
        </a:p>
      </dgm:t>
    </dgm:pt>
    <dgm:pt modelId="{2595E9D2-6FE2-4677-B5C7-9EADA7916AFD}" type="sibTrans" cxnId="{1C76703B-4420-4CAF-8024-58C9271E0C70}">
      <dgm:prSet/>
      <dgm:spPr/>
      <dgm:t>
        <a:bodyPr/>
        <a:lstStyle/>
        <a:p>
          <a:endParaRPr lang="es-ES"/>
        </a:p>
      </dgm:t>
    </dgm:pt>
    <dgm:pt modelId="{6C45587B-BB85-44C7-9364-3D92B733089E}">
      <dgm:prSet phldrT="[Texto]" custT="1"/>
      <dgm:spPr/>
      <dgm:t>
        <a:bodyPr/>
        <a:lstStyle/>
        <a:p>
          <a:r>
            <a:rPr lang="es-ES" sz="1400" i="0" dirty="0" smtClean="0"/>
            <a:t>Creación de sistemas de Vigilancia tecnología turística</a:t>
          </a:r>
          <a:endParaRPr lang="es-ES" sz="1400" i="0" dirty="0"/>
        </a:p>
      </dgm:t>
    </dgm:pt>
    <dgm:pt modelId="{CD26EE8F-4988-47A3-AF69-1014D5019485}" type="parTrans" cxnId="{8244C5C5-2A3B-4083-913B-6F41B6826F1C}">
      <dgm:prSet/>
      <dgm:spPr/>
      <dgm:t>
        <a:bodyPr/>
        <a:lstStyle/>
        <a:p>
          <a:endParaRPr lang="es-ES"/>
        </a:p>
      </dgm:t>
    </dgm:pt>
    <dgm:pt modelId="{224EB8CD-0510-46A4-9ED1-6040CC2AD823}" type="sibTrans" cxnId="{8244C5C5-2A3B-4083-913B-6F41B6826F1C}">
      <dgm:prSet/>
      <dgm:spPr/>
      <dgm:t>
        <a:bodyPr/>
        <a:lstStyle/>
        <a:p>
          <a:endParaRPr lang="es-ES"/>
        </a:p>
      </dgm:t>
    </dgm:pt>
    <dgm:pt modelId="{AFB9E1A2-31D8-4BC7-A428-BB5ADB2F3B29}">
      <dgm:prSet phldrT="[Texto]" custT="1"/>
      <dgm:spPr/>
      <dgm:t>
        <a:bodyPr/>
        <a:lstStyle/>
        <a:p>
          <a:r>
            <a:rPr lang="es-ES" sz="1400" i="0" dirty="0" smtClean="0"/>
            <a:t>Aplicación de metodologías Eco-diseño  </a:t>
          </a:r>
          <a:endParaRPr lang="es-ES" sz="1400" i="0" dirty="0"/>
        </a:p>
      </dgm:t>
    </dgm:pt>
    <dgm:pt modelId="{427942D0-BB0C-41E6-BDDF-81BC0FC943D1}" type="parTrans" cxnId="{75F2D43B-4872-40CC-8CE4-C167B076FAE0}">
      <dgm:prSet/>
      <dgm:spPr/>
      <dgm:t>
        <a:bodyPr/>
        <a:lstStyle/>
        <a:p>
          <a:endParaRPr lang="es-ES"/>
        </a:p>
      </dgm:t>
    </dgm:pt>
    <dgm:pt modelId="{5E60C9AF-7458-4BF9-ADE7-B0FEAAEE9117}" type="sibTrans" cxnId="{75F2D43B-4872-40CC-8CE4-C167B076FAE0}">
      <dgm:prSet/>
      <dgm:spPr/>
      <dgm:t>
        <a:bodyPr/>
        <a:lstStyle/>
        <a:p>
          <a:endParaRPr lang="es-ES"/>
        </a:p>
      </dgm:t>
    </dgm:pt>
    <dgm:pt modelId="{3B70715B-5F83-4489-9E08-6821C92C1193}" type="pres">
      <dgm:prSet presAssocID="{EEE3B8AD-D654-4D7A-AA46-D9D6EEB2DD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A22E509-BC0A-4AE8-964A-EEF9E93EAA02}" type="pres">
      <dgm:prSet presAssocID="{734412B3-5074-400E-8B55-335584146AF4}" presName="composite" presStyleCnt="0"/>
      <dgm:spPr/>
    </dgm:pt>
    <dgm:pt modelId="{86FF5FC9-CC7A-419B-88A5-7F1D13D430ED}" type="pres">
      <dgm:prSet presAssocID="{734412B3-5074-400E-8B55-335584146AF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16D184-E2B3-470F-916C-006DB68CD85E}" type="pres">
      <dgm:prSet presAssocID="{734412B3-5074-400E-8B55-335584146AF4}" presName="descendantText" presStyleLbl="alignAcc1" presStyleIdx="0" presStyleCnt="2" custScaleY="1179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F79295-C39C-426B-BB5F-3A7115F4A1EF}" type="pres">
      <dgm:prSet presAssocID="{963FB531-F804-488D-A520-6127C3C03155}" presName="sp" presStyleCnt="0"/>
      <dgm:spPr/>
    </dgm:pt>
    <dgm:pt modelId="{8E3A2741-2191-4876-B3EC-932BCE929C17}" type="pres">
      <dgm:prSet presAssocID="{7E0452D5-7A89-4704-B73A-30D64911D9F6}" presName="composite" presStyleCnt="0"/>
      <dgm:spPr/>
    </dgm:pt>
    <dgm:pt modelId="{8F70A947-0B87-4E39-95A2-E3597CCE8223}" type="pres">
      <dgm:prSet presAssocID="{7E0452D5-7A89-4704-B73A-30D64911D9F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8A893-34CF-445E-BD2B-A1C24F067849}" type="pres">
      <dgm:prSet presAssocID="{7E0452D5-7A89-4704-B73A-30D64911D9F6}" presName="descendantText" presStyleLbl="alignAcc1" presStyleIdx="1" presStyleCnt="2" custScaleX="100154" custLinFactNeighborX="-451" custLinFactNeighborY="-41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349EF8-4019-4C9B-89DC-82405119372E}" type="presOf" srcId="{7E0452D5-7A89-4704-B73A-30D64911D9F6}" destId="{8F70A947-0B87-4E39-95A2-E3597CCE8223}" srcOrd="0" destOrd="0" presId="urn:microsoft.com/office/officeart/2005/8/layout/chevron2"/>
    <dgm:cxn modelId="{EB262E40-D8F7-49CC-A364-9B7F7EA8C6BA}" type="presOf" srcId="{978ABCBC-D150-4765-86B7-4C632BD1587E}" destId="{8116D184-E2B3-470F-916C-006DB68CD85E}" srcOrd="0" destOrd="4" presId="urn:microsoft.com/office/officeart/2005/8/layout/chevron2"/>
    <dgm:cxn modelId="{561E0A4F-FC7D-440D-98CA-DEA9F7730FC6}" srcId="{734412B3-5074-400E-8B55-335584146AF4}" destId="{B12C992D-4F0E-4430-B805-C396026F4913}" srcOrd="2" destOrd="0" parTransId="{71CE1138-7BA8-4B0F-980B-E07CB71F9B95}" sibTransId="{11DEDDD1-C1B4-4E97-A4A5-6886942A6A9B}"/>
    <dgm:cxn modelId="{1C8CAA3A-F8C5-4160-BA98-39D30E8F54BF}" type="presOf" srcId="{3251C1C0-51BB-4EE2-ABCF-4FF32FC2ED13}" destId="{8116D184-E2B3-470F-916C-006DB68CD85E}" srcOrd="0" destOrd="1" presId="urn:microsoft.com/office/officeart/2005/8/layout/chevron2"/>
    <dgm:cxn modelId="{75F2D43B-4872-40CC-8CE4-C167B076FAE0}" srcId="{7E0452D5-7A89-4704-B73A-30D64911D9F6}" destId="{AFB9E1A2-31D8-4BC7-A428-BB5ADB2F3B29}" srcOrd="4" destOrd="0" parTransId="{427942D0-BB0C-41E6-BDDF-81BC0FC943D1}" sibTransId="{5E60C9AF-7458-4BF9-ADE7-B0FEAAEE9117}"/>
    <dgm:cxn modelId="{B86CF149-EB9C-4FFF-B18B-847C0C9D8B98}" srcId="{7E0452D5-7A89-4704-B73A-30D64911D9F6}" destId="{B851734B-6486-43E0-8508-07B05B90C7E8}" srcOrd="0" destOrd="0" parTransId="{5FAFE526-4DDD-43DF-AC82-F03E9FEA6C0B}" sibTransId="{78953069-7FFE-46A3-BE69-6270A8657FA7}"/>
    <dgm:cxn modelId="{BFEAF20F-69C3-4AE0-83B1-2763356BD7B1}" srcId="{734412B3-5074-400E-8B55-335584146AF4}" destId="{7CD96097-3A87-43D2-B92B-6C7BFA9F37E8}" srcOrd="3" destOrd="0" parTransId="{6E44654E-9546-42E3-8B0B-5FD23A2D3C15}" sibTransId="{76BCC97A-2058-45E0-8DDA-C1243FE56799}"/>
    <dgm:cxn modelId="{08F703B0-C8F1-4E84-87CB-1685D6EC2467}" srcId="{734412B3-5074-400E-8B55-335584146AF4}" destId="{2EB2BE1C-A318-423D-98A5-E2ED89775978}" srcOrd="0" destOrd="0" parTransId="{4A370589-3A5F-424D-9E59-FF12D9DEE883}" sibTransId="{45052AB3-3DEE-4072-A1E7-8FACE75BF1B0}"/>
    <dgm:cxn modelId="{62D5DA00-8569-4697-928A-E2D5AAA1A596}" type="presOf" srcId="{7CD96097-3A87-43D2-B92B-6C7BFA9F37E8}" destId="{8116D184-E2B3-470F-916C-006DB68CD85E}" srcOrd="0" destOrd="3" presId="urn:microsoft.com/office/officeart/2005/8/layout/chevron2"/>
    <dgm:cxn modelId="{769519F7-AED5-4AEF-9B02-C1A33688ED6B}" type="presOf" srcId="{AFB9E1A2-31D8-4BC7-A428-BB5ADB2F3B29}" destId="{3A68A893-34CF-445E-BD2B-A1C24F067849}" srcOrd="0" destOrd="4" presId="urn:microsoft.com/office/officeart/2005/8/layout/chevron2"/>
    <dgm:cxn modelId="{6F20DC67-48D3-47FB-84DC-805560013412}" type="presOf" srcId="{A1954641-9506-44D1-ACB5-0D31A3A6522F}" destId="{3A68A893-34CF-445E-BD2B-A1C24F067849}" srcOrd="0" destOrd="1" presId="urn:microsoft.com/office/officeart/2005/8/layout/chevron2"/>
    <dgm:cxn modelId="{74756EBB-70D1-4E86-8228-A16902B05040}" type="presOf" srcId="{6C45587B-BB85-44C7-9364-3D92B733089E}" destId="{3A68A893-34CF-445E-BD2B-A1C24F067849}" srcOrd="0" destOrd="3" presId="urn:microsoft.com/office/officeart/2005/8/layout/chevron2"/>
    <dgm:cxn modelId="{8244C5C5-2A3B-4083-913B-6F41B6826F1C}" srcId="{7E0452D5-7A89-4704-B73A-30D64911D9F6}" destId="{6C45587B-BB85-44C7-9364-3D92B733089E}" srcOrd="3" destOrd="0" parTransId="{CD26EE8F-4988-47A3-AF69-1014D5019485}" sibTransId="{224EB8CD-0510-46A4-9ED1-6040CC2AD823}"/>
    <dgm:cxn modelId="{4956B849-490C-4F5E-9F07-3657C2377572}" srcId="{EEE3B8AD-D654-4D7A-AA46-D9D6EEB2DDAA}" destId="{734412B3-5074-400E-8B55-335584146AF4}" srcOrd="0" destOrd="0" parTransId="{E2BAA7CD-6E5F-4B25-BEEF-E407B1742A8B}" sibTransId="{963FB531-F804-488D-A520-6127C3C03155}"/>
    <dgm:cxn modelId="{5D5E2525-137B-417C-AD0A-B696DDE5D59F}" srcId="{EEE3B8AD-D654-4D7A-AA46-D9D6EEB2DDAA}" destId="{7E0452D5-7A89-4704-B73A-30D64911D9F6}" srcOrd="1" destOrd="0" parTransId="{9A801BEF-AEB0-4867-9EF9-FC6C2643CE9F}" sibTransId="{E4BB0AB6-0F3E-48B7-913A-AFE306C9A2C9}"/>
    <dgm:cxn modelId="{BDC58545-1003-4124-8F4F-E7A9C13CCD2D}" type="presOf" srcId="{4BC9BF0C-9442-488A-9574-BEFC8A8E4F3B}" destId="{8116D184-E2B3-470F-916C-006DB68CD85E}" srcOrd="0" destOrd="5" presId="urn:microsoft.com/office/officeart/2005/8/layout/chevron2"/>
    <dgm:cxn modelId="{1C146169-6F1F-445E-8CE1-D999BDA9A8ED}" type="presOf" srcId="{364F501E-5573-4481-A083-E8EF68208577}" destId="{8116D184-E2B3-470F-916C-006DB68CD85E}" srcOrd="0" destOrd="6" presId="urn:microsoft.com/office/officeart/2005/8/layout/chevron2"/>
    <dgm:cxn modelId="{807B33E5-5040-4852-813C-EF5CB74BF10A}" srcId="{734412B3-5074-400E-8B55-335584146AF4}" destId="{364F501E-5573-4481-A083-E8EF68208577}" srcOrd="6" destOrd="0" parTransId="{7739A26A-E8B5-41D6-86F8-DA895CA470A4}" sibTransId="{2F475A9F-E19F-4EB0-9C15-DF068124417F}"/>
    <dgm:cxn modelId="{7C5D6A53-6472-4AED-8EE2-B695CDEA1093}" type="presOf" srcId="{2EB2BE1C-A318-423D-98A5-E2ED89775978}" destId="{8116D184-E2B3-470F-916C-006DB68CD85E}" srcOrd="0" destOrd="0" presId="urn:microsoft.com/office/officeart/2005/8/layout/chevron2"/>
    <dgm:cxn modelId="{D752E0E8-FEAC-4E64-A17C-C73B7E7E0EDB}" srcId="{7E0452D5-7A89-4704-B73A-30D64911D9F6}" destId="{A1954641-9506-44D1-ACB5-0D31A3A6522F}" srcOrd="1" destOrd="0" parTransId="{3234BBF3-6CFA-4A57-91FF-734FF2970AD2}" sibTransId="{ADD74D04-0865-452E-AC5C-6D3009741F6C}"/>
    <dgm:cxn modelId="{F619D2D1-101B-4A08-B40D-A1EE99BD2CB0}" type="presOf" srcId="{B12C992D-4F0E-4430-B805-C396026F4913}" destId="{8116D184-E2B3-470F-916C-006DB68CD85E}" srcOrd="0" destOrd="2" presId="urn:microsoft.com/office/officeart/2005/8/layout/chevron2"/>
    <dgm:cxn modelId="{41FEF10F-5168-48B6-9389-D13880394EE5}" type="presOf" srcId="{B851734B-6486-43E0-8508-07B05B90C7E8}" destId="{3A68A893-34CF-445E-BD2B-A1C24F067849}" srcOrd="0" destOrd="0" presId="urn:microsoft.com/office/officeart/2005/8/layout/chevron2"/>
    <dgm:cxn modelId="{F0881D58-B005-414C-9426-05F6E00D2727}" type="presOf" srcId="{EEE3B8AD-D654-4D7A-AA46-D9D6EEB2DDAA}" destId="{3B70715B-5F83-4489-9E08-6821C92C1193}" srcOrd="0" destOrd="0" presId="urn:microsoft.com/office/officeart/2005/8/layout/chevron2"/>
    <dgm:cxn modelId="{0944631D-725E-495F-8EDA-86F317F23B9B}" srcId="{734412B3-5074-400E-8B55-335584146AF4}" destId="{4BC9BF0C-9442-488A-9574-BEFC8A8E4F3B}" srcOrd="5" destOrd="0" parTransId="{4F20F59E-B19C-481F-B512-22C25A65F388}" sibTransId="{52E10805-508B-4E42-BF59-8FD182879F56}"/>
    <dgm:cxn modelId="{7E985A8B-B5AE-443A-9E81-4505DD79F307}" srcId="{734412B3-5074-400E-8B55-335584146AF4}" destId="{3251C1C0-51BB-4EE2-ABCF-4FF32FC2ED13}" srcOrd="1" destOrd="0" parTransId="{E21FF6FD-C0E5-4E1C-8572-009F174CA5C0}" sibTransId="{8FCA63B6-B922-4495-B261-65CF59B8E909}"/>
    <dgm:cxn modelId="{9A6BE382-0C00-48F3-A8DC-0B29A3DDDDF6}" type="presOf" srcId="{734412B3-5074-400E-8B55-335584146AF4}" destId="{86FF5FC9-CC7A-419B-88A5-7F1D13D430ED}" srcOrd="0" destOrd="0" presId="urn:microsoft.com/office/officeart/2005/8/layout/chevron2"/>
    <dgm:cxn modelId="{00978BE0-6A9A-46F4-BA2C-02687894A110}" type="presOf" srcId="{41343EA1-983D-484F-9BD9-F375145E5A9F}" destId="{3A68A893-34CF-445E-BD2B-A1C24F067849}" srcOrd="0" destOrd="2" presId="urn:microsoft.com/office/officeart/2005/8/layout/chevron2"/>
    <dgm:cxn modelId="{20DB7CE2-97BB-4733-BBCC-91A9FCF309CB}" srcId="{734412B3-5074-400E-8B55-335584146AF4}" destId="{978ABCBC-D150-4765-86B7-4C632BD1587E}" srcOrd="4" destOrd="0" parTransId="{80C8DAA2-CE0C-4E60-AFFE-4EFA761F36CB}" sibTransId="{DBC26D8B-7DB8-4DFF-99F5-E57A5E9ECAC9}"/>
    <dgm:cxn modelId="{1C76703B-4420-4CAF-8024-58C9271E0C70}" srcId="{7E0452D5-7A89-4704-B73A-30D64911D9F6}" destId="{41343EA1-983D-484F-9BD9-F375145E5A9F}" srcOrd="2" destOrd="0" parTransId="{D6082955-C34E-4467-A7F3-F6B2D3303810}" sibTransId="{2595E9D2-6FE2-4677-B5C7-9EADA7916AFD}"/>
    <dgm:cxn modelId="{0EE00CE0-A2DD-4BE4-8BA3-9478B6CBDDDE}" type="presParOf" srcId="{3B70715B-5F83-4489-9E08-6821C92C1193}" destId="{FA22E509-BC0A-4AE8-964A-EEF9E93EAA02}" srcOrd="0" destOrd="0" presId="urn:microsoft.com/office/officeart/2005/8/layout/chevron2"/>
    <dgm:cxn modelId="{0592B062-6576-43F3-BB6C-0A0C2A79AC57}" type="presParOf" srcId="{FA22E509-BC0A-4AE8-964A-EEF9E93EAA02}" destId="{86FF5FC9-CC7A-419B-88A5-7F1D13D430ED}" srcOrd="0" destOrd="0" presId="urn:microsoft.com/office/officeart/2005/8/layout/chevron2"/>
    <dgm:cxn modelId="{C299AE96-1FE1-4007-BD89-6B23BA4C7E06}" type="presParOf" srcId="{FA22E509-BC0A-4AE8-964A-EEF9E93EAA02}" destId="{8116D184-E2B3-470F-916C-006DB68CD85E}" srcOrd="1" destOrd="0" presId="urn:microsoft.com/office/officeart/2005/8/layout/chevron2"/>
    <dgm:cxn modelId="{9D6008CB-0D31-456E-9488-DD44A029CF06}" type="presParOf" srcId="{3B70715B-5F83-4489-9E08-6821C92C1193}" destId="{1EF79295-C39C-426B-BB5F-3A7115F4A1EF}" srcOrd="1" destOrd="0" presId="urn:microsoft.com/office/officeart/2005/8/layout/chevron2"/>
    <dgm:cxn modelId="{8E689E08-8BC3-4800-B861-55F601B61E1F}" type="presParOf" srcId="{3B70715B-5F83-4489-9E08-6821C92C1193}" destId="{8E3A2741-2191-4876-B3EC-932BCE929C17}" srcOrd="2" destOrd="0" presId="urn:microsoft.com/office/officeart/2005/8/layout/chevron2"/>
    <dgm:cxn modelId="{F9F87670-D2C0-43D4-8FB6-5BD2A2C61CC0}" type="presParOf" srcId="{8E3A2741-2191-4876-B3EC-932BCE929C17}" destId="{8F70A947-0B87-4E39-95A2-E3597CCE8223}" srcOrd="0" destOrd="0" presId="urn:microsoft.com/office/officeart/2005/8/layout/chevron2"/>
    <dgm:cxn modelId="{FEDA8DDB-0EE4-48FD-BADE-B7417AEE9367}" type="presParOf" srcId="{8E3A2741-2191-4876-B3EC-932BCE929C17}" destId="{3A68A893-34CF-445E-BD2B-A1C24F0678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3AAC0-AE31-4C5D-B35E-1F8069B6C6C2}">
      <dsp:nvSpPr>
        <dsp:cNvPr id="0" name=""/>
        <dsp:cNvSpPr/>
      </dsp:nvSpPr>
      <dsp:spPr>
        <a:xfrm>
          <a:off x="665541" y="0"/>
          <a:ext cx="7542808" cy="47504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35C60-B2FD-4A4F-9FB2-04E23FE55B11}">
      <dsp:nvSpPr>
        <dsp:cNvPr id="0" name=""/>
        <dsp:cNvSpPr/>
      </dsp:nvSpPr>
      <dsp:spPr>
        <a:xfrm>
          <a:off x="7799" y="1425125"/>
          <a:ext cx="2127155" cy="1900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Inteligencia Territorial</a:t>
          </a:r>
          <a:endParaRPr lang="es-ES" sz="1800" kern="1200" dirty="0"/>
        </a:p>
      </dsp:txBody>
      <dsp:txXfrm>
        <a:off x="100558" y="1517884"/>
        <a:ext cx="1941637" cy="1714649"/>
      </dsp:txXfrm>
    </dsp:sp>
    <dsp:sp modelId="{2E5D9331-5DF3-4A41-88F4-37AC3DD1EE9D}">
      <dsp:nvSpPr>
        <dsp:cNvPr id="0" name=""/>
        <dsp:cNvSpPr/>
      </dsp:nvSpPr>
      <dsp:spPr>
        <a:xfrm>
          <a:off x="2251511" y="1425125"/>
          <a:ext cx="2127155" cy="1900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INSTRUMENTOS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(actores territoriales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generen y usen el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conocimiento)</a:t>
          </a:r>
          <a:endParaRPr lang="es-ES" sz="1800" kern="1200" dirty="0"/>
        </a:p>
      </dsp:txBody>
      <dsp:txXfrm>
        <a:off x="2344270" y="1517884"/>
        <a:ext cx="1941637" cy="1714649"/>
      </dsp:txXfrm>
    </dsp:sp>
    <dsp:sp modelId="{615F9F3F-061D-4107-9309-903DF95A2F9B}">
      <dsp:nvSpPr>
        <dsp:cNvPr id="0" name=""/>
        <dsp:cNvSpPr/>
      </dsp:nvSpPr>
      <dsp:spPr>
        <a:xfrm>
          <a:off x="4495224" y="1425125"/>
          <a:ext cx="2127155" cy="1900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DESARROLLO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SOSTENIBLE</a:t>
          </a:r>
          <a:endParaRPr lang="es-ES" sz="1800" kern="1200" dirty="0"/>
        </a:p>
      </dsp:txBody>
      <dsp:txXfrm>
        <a:off x="4587983" y="1517884"/>
        <a:ext cx="1941637" cy="1714649"/>
      </dsp:txXfrm>
    </dsp:sp>
    <dsp:sp modelId="{0D5A2769-160B-4317-A177-146FBCE4276A}">
      <dsp:nvSpPr>
        <dsp:cNvPr id="0" name=""/>
        <dsp:cNvSpPr/>
      </dsp:nvSpPr>
      <dsp:spPr>
        <a:xfrm>
          <a:off x="6738936" y="1425125"/>
          <a:ext cx="2127155" cy="19001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CONOCIMIENTOS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(estructuras y dinámicas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territoriales)</a:t>
          </a:r>
          <a:endParaRPr lang="es-ES" sz="1800" kern="1200" dirty="0"/>
        </a:p>
      </dsp:txBody>
      <dsp:txXfrm>
        <a:off x="6831695" y="1517884"/>
        <a:ext cx="1941637" cy="171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9F182-57E9-4556-A8BF-DA77D067F72F}">
      <dsp:nvSpPr>
        <dsp:cNvPr id="0" name=""/>
        <dsp:cNvSpPr/>
      </dsp:nvSpPr>
      <dsp:spPr>
        <a:xfrm>
          <a:off x="2999693" y="1061342"/>
          <a:ext cx="2644047" cy="26440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Inteligencia Territorial</a:t>
          </a:r>
          <a:endParaRPr lang="es-ES" sz="3000" kern="1200" dirty="0"/>
        </a:p>
      </dsp:txBody>
      <dsp:txXfrm>
        <a:off x="3386905" y="1448554"/>
        <a:ext cx="1869623" cy="1869623"/>
      </dsp:txXfrm>
    </dsp:sp>
    <dsp:sp modelId="{563268F4-AB7C-4AF8-B7FE-4AA56D053C11}">
      <dsp:nvSpPr>
        <dsp:cNvPr id="0" name=""/>
        <dsp:cNvSpPr/>
      </dsp:nvSpPr>
      <dsp:spPr>
        <a:xfrm>
          <a:off x="3660705" y="471"/>
          <a:ext cx="1322023" cy="1322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Territorio</a:t>
          </a:r>
          <a:endParaRPr lang="es-ES" sz="1200" kern="1200" dirty="0"/>
        </a:p>
      </dsp:txBody>
      <dsp:txXfrm>
        <a:off x="3854311" y="194077"/>
        <a:ext cx="934811" cy="934811"/>
      </dsp:txXfrm>
    </dsp:sp>
    <dsp:sp modelId="{60B2C383-052B-4034-B67C-5676F2753223}">
      <dsp:nvSpPr>
        <dsp:cNvPr id="0" name=""/>
        <dsp:cNvSpPr/>
      </dsp:nvSpPr>
      <dsp:spPr>
        <a:xfrm>
          <a:off x="5382587" y="1722354"/>
          <a:ext cx="1322023" cy="1322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TIC</a:t>
          </a:r>
          <a:endParaRPr lang="es-ES" sz="1200" kern="1200" dirty="0"/>
        </a:p>
      </dsp:txBody>
      <dsp:txXfrm>
        <a:off x="5576193" y="1915960"/>
        <a:ext cx="934811" cy="934811"/>
      </dsp:txXfrm>
    </dsp:sp>
    <dsp:sp modelId="{EB337A1A-9DEC-4B41-993B-F8DFC046573E}">
      <dsp:nvSpPr>
        <dsp:cNvPr id="0" name=""/>
        <dsp:cNvSpPr/>
      </dsp:nvSpPr>
      <dsp:spPr>
        <a:xfrm>
          <a:off x="3660705" y="3444237"/>
          <a:ext cx="1322023" cy="1322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Comunicación</a:t>
          </a:r>
          <a:endParaRPr lang="es-ES" sz="1200" kern="1200" dirty="0"/>
        </a:p>
      </dsp:txBody>
      <dsp:txXfrm>
        <a:off x="3854311" y="3637843"/>
        <a:ext cx="934811" cy="934811"/>
      </dsp:txXfrm>
    </dsp:sp>
    <dsp:sp modelId="{E9CDC19C-4728-4466-BBD3-2F81F64C414A}">
      <dsp:nvSpPr>
        <dsp:cNvPr id="0" name=""/>
        <dsp:cNvSpPr/>
      </dsp:nvSpPr>
      <dsp:spPr>
        <a:xfrm>
          <a:off x="1938822" y="1722354"/>
          <a:ext cx="1322023" cy="1322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Sistemática</a:t>
          </a:r>
          <a:endParaRPr lang="es-ES" sz="1200" kern="1200" dirty="0"/>
        </a:p>
      </dsp:txBody>
      <dsp:txXfrm>
        <a:off x="2132428" y="1915960"/>
        <a:ext cx="934811" cy="934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4D6C1-C80C-4927-B702-35CD78198B75}">
      <dsp:nvSpPr>
        <dsp:cNvPr id="0" name=""/>
        <dsp:cNvSpPr/>
      </dsp:nvSpPr>
      <dsp:spPr>
        <a:xfrm>
          <a:off x="609599" y="0"/>
          <a:ext cx="6908800" cy="4046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99677-63CC-4BF4-9E7D-FBB7198FD5E3}">
      <dsp:nvSpPr>
        <dsp:cNvPr id="0" name=""/>
        <dsp:cNvSpPr/>
      </dsp:nvSpPr>
      <dsp:spPr>
        <a:xfrm>
          <a:off x="201612" y="1213833"/>
          <a:ext cx="2438400" cy="1618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DESTINO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TURÍSTICO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INTELIGENTE</a:t>
          </a:r>
          <a:endParaRPr lang="es-ES" sz="2400" kern="1200" dirty="0"/>
        </a:p>
      </dsp:txBody>
      <dsp:txXfrm>
        <a:off x="280618" y="1292839"/>
        <a:ext cx="2280388" cy="1460432"/>
      </dsp:txXfrm>
    </dsp:sp>
    <dsp:sp modelId="{01C71F1E-1655-4517-8E63-DB8142B94095}">
      <dsp:nvSpPr>
        <dsp:cNvPr id="0" name=""/>
        <dsp:cNvSpPr/>
      </dsp:nvSpPr>
      <dsp:spPr>
        <a:xfrm>
          <a:off x="2844799" y="1213833"/>
          <a:ext cx="2438400" cy="1618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SISTEMA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TERRITORIAL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INTELIGENTE</a:t>
          </a:r>
          <a:endParaRPr lang="es-ES" sz="2400" kern="1200" dirty="0"/>
        </a:p>
      </dsp:txBody>
      <dsp:txXfrm>
        <a:off x="2923805" y="1292839"/>
        <a:ext cx="2280388" cy="1460432"/>
      </dsp:txXfrm>
    </dsp:sp>
    <dsp:sp modelId="{CB84BAF3-F72D-4DC2-8771-EB819FB37CEE}">
      <dsp:nvSpPr>
        <dsp:cNvPr id="0" name=""/>
        <dsp:cNvSpPr/>
      </dsp:nvSpPr>
      <dsp:spPr>
        <a:xfrm>
          <a:off x="5487987" y="1213833"/>
          <a:ext cx="2438400" cy="1618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SISTEMA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TURÍSTICO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INTELIGENTE</a:t>
          </a:r>
          <a:endParaRPr lang="es-ES" sz="2400" kern="1200" dirty="0"/>
        </a:p>
      </dsp:txBody>
      <dsp:txXfrm>
        <a:off x="5566993" y="1292839"/>
        <a:ext cx="2280388" cy="1460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F080C-2A0F-433D-821B-FA306C762757}">
      <dsp:nvSpPr>
        <dsp:cNvPr id="0" name=""/>
        <dsp:cNvSpPr/>
      </dsp:nvSpPr>
      <dsp:spPr>
        <a:xfrm rot="5400000">
          <a:off x="4157824" y="119888"/>
          <a:ext cx="1810188" cy="15748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Capacidad de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resolución de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problemas</a:t>
          </a:r>
          <a:endParaRPr lang="es-ES" sz="1000" kern="1200" dirty="0"/>
        </a:p>
      </dsp:txBody>
      <dsp:txXfrm rot="-5400000">
        <a:off x="4520902" y="284314"/>
        <a:ext cx="1084031" cy="1246012"/>
      </dsp:txXfrm>
    </dsp:sp>
    <dsp:sp modelId="{FBB29A5D-DCA5-4DD0-936A-984F4E050ACB}">
      <dsp:nvSpPr>
        <dsp:cNvPr id="0" name=""/>
        <dsp:cNvSpPr/>
      </dsp:nvSpPr>
      <dsp:spPr>
        <a:xfrm>
          <a:off x="5898139" y="364263"/>
          <a:ext cx="2020170" cy="108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36E91-EF5E-4813-A03F-677899FE12D1}">
      <dsp:nvSpPr>
        <dsp:cNvPr id="0" name=""/>
        <dsp:cNvSpPr/>
      </dsp:nvSpPr>
      <dsp:spPr>
        <a:xfrm rot="5400000">
          <a:off x="2456971" y="119888"/>
          <a:ext cx="1810188" cy="15748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2820049" y="284314"/>
        <a:ext cx="1084031" cy="1246012"/>
      </dsp:txXfrm>
    </dsp:sp>
    <dsp:sp modelId="{AA76DDF8-2CD8-4538-B6E0-8FB9E16764BC}">
      <dsp:nvSpPr>
        <dsp:cNvPr id="0" name=""/>
        <dsp:cNvSpPr/>
      </dsp:nvSpPr>
      <dsp:spPr>
        <a:xfrm rot="5400000">
          <a:off x="3304139" y="1656376"/>
          <a:ext cx="1810188" cy="15748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Desarrolle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habilidades, destrezas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y experiencias que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posibiliten una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correcta gestión</a:t>
          </a:r>
          <a:endParaRPr lang="es-ES" sz="1000" kern="1200" dirty="0"/>
        </a:p>
      </dsp:txBody>
      <dsp:txXfrm rot="-5400000">
        <a:off x="3667217" y="1820802"/>
        <a:ext cx="1084031" cy="1246012"/>
      </dsp:txXfrm>
    </dsp:sp>
    <dsp:sp modelId="{2F91E4E4-7298-42C1-B677-E7B8F34E9A2B}">
      <dsp:nvSpPr>
        <dsp:cNvPr id="0" name=""/>
        <dsp:cNvSpPr/>
      </dsp:nvSpPr>
      <dsp:spPr>
        <a:xfrm>
          <a:off x="1401631" y="1900751"/>
          <a:ext cx="1955003" cy="108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F7019-5659-44CF-A5A4-CA12B3B3BB73}">
      <dsp:nvSpPr>
        <dsp:cNvPr id="0" name=""/>
        <dsp:cNvSpPr/>
      </dsp:nvSpPr>
      <dsp:spPr>
        <a:xfrm rot="5400000">
          <a:off x="5004992" y="1646492"/>
          <a:ext cx="1810188" cy="15748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5368070" y="1810918"/>
        <a:ext cx="1084031" cy="1246012"/>
      </dsp:txXfrm>
    </dsp:sp>
    <dsp:sp modelId="{CB08D4FE-836E-4748-84BC-B59238B7D0AB}">
      <dsp:nvSpPr>
        <dsp:cNvPr id="0" name=""/>
        <dsp:cNvSpPr/>
      </dsp:nvSpPr>
      <dsp:spPr>
        <a:xfrm rot="5400000">
          <a:off x="4157824" y="3192863"/>
          <a:ext cx="1810188" cy="15748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Conocimiento 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comprensión de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las variables 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fenómenos</a:t>
          </a:r>
          <a:endParaRPr lang="es-ES" sz="1000" kern="1200" dirty="0"/>
        </a:p>
      </dsp:txBody>
      <dsp:txXfrm rot="-5400000">
        <a:off x="4520902" y="3357289"/>
        <a:ext cx="1084031" cy="1246012"/>
      </dsp:txXfrm>
    </dsp:sp>
    <dsp:sp modelId="{12BECE9C-1DA3-485E-AF07-E44B1E579DA7}">
      <dsp:nvSpPr>
        <dsp:cNvPr id="0" name=""/>
        <dsp:cNvSpPr/>
      </dsp:nvSpPr>
      <dsp:spPr>
        <a:xfrm>
          <a:off x="5898139" y="3437239"/>
          <a:ext cx="2020170" cy="1086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805E3-81AE-42E9-BDFE-EFA1FC1B93E6}">
      <dsp:nvSpPr>
        <dsp:cNvPr id="0" name=""/>
        <dsp:cNvSpPr/>
      </dsp:nvSpPr>
      <dsp:spPr>
        <a:xfrm rot="5400000">
          <a:off x="2456971" y="3192863"/>
          <a:ext cx="1810188" cy="15748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2820049" y="3357289"/>
        <a:ext cx="1084031" cy="124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3A3B7-2AD1-481C-B86D-D42B5D7E1223}">
      <dsp:nvSpPr>
        <dsp:cNvPr id="0" name=""/>
        <dsp:cNvSpPr/>
      </dsp:nvSpPr>
      <dsp:spPr>
        <a:xfrm>
          <a:off x="8979743" y="3262631"/>
          <a:ext cx="123128" cy="607873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414247"/>
              </a:lnTo>
              <a:lnTo>
                <a:pt x="0" y="414247"/>
              </a:lnTo>
              <a:lnTo>
                <a:pt x="0" y="6078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D8E03-35DD-4817-92CF-70B0138698FA}">
      <dsp:nvSpPr>
        <dsp:cNvPr id="0" name=""/>
        <dsp:cNvSpPr/>
      </dsp:nvSpPr>
      <dsp:spPr>
        <a:xfrm>
          <a:off x="6392951" y="1327539"/>
          <a:ext cx="2709919" cy="607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247"/>
              </a:lnTo>
              <a:lnTo>
                <a:pt x="2709919" y="414247"/>
              </a:lnTo>
              <a:lnTo>
                <a:pt x="2709919" y="6078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E0EE8-84C2-45A5-AA7A-DAF9B6EA4732}">
      <dsp:nvSpPr>
        <dsp:cNvPr id="0" name=""/>
        <dsp:cNvSpPr/>
      </dsp:nvSpPr>
      <dsp:spPr>
        <a:xfrm>
          <a:off x="3683032" y="3262631"/>
          <a:ext cx="2554577" cy="607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247"/>
              </a:lnTo>
              <a:lnTo>
                <a:pt x="2554577" y="414247"/>
              </a:lnTo>
              <a:lnTo>
                <a:pt x="2554577" y="6078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8FC91-2F15-42B3-8033-795FD0545CF8}">
      <dsp:nvSpPr>
        <dsp:cNvPr id="0" name=""/>
        <dsp:cNvSpPr/>
      </dsp:nvSpPr>
      <dsp:spPr>
        <a:xfrm>
          <a:off x="3637312" y="3262631"/>
          <a:ext cx="91440" cy="607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8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42309-2B40-4E99-97F7-9993E5B42385}">
      <dsp:nvSpPr>
        <dsp:cNvPr id="0" name=""/>
        <dsp:cNvSpPr/>
      </dsp:nvSpPr>
      <dsp:spPr>
        <a:xfrm>
          <a:off x="1128454" y="3262631"/>
          <a:ext cx="2554577" cy="607873"/>
        </a:xfrm>
        <a:custGeom>
          <a:avLst/>
          <a:gdLst/>
          <a:ahLst/>
          <a:cxnLst/>
          <a:rect l="0" t="0" r="0" b="0"/>
          <a:pathLst>
            <a:path>
              <a:moveTo>
                <a:pt x="2554577" y="0"/>
              </a:moveTo>
              <a:lnTo>
                <a:pt x="2554577" y="414247"/>
              </a:lnTo>
              <a:lnTo>
                <a:pt x="0" y="414247"/>
              </a:lnTo>
              <a:lnTo>
                <a:pt x="0" y="6078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9F710-FCE8-4A59-A0FA-E074BB7565D3}">
      <dsp:nvSpPr>
        <dsp:cNvPr id="0" name=""/>
        <dsp:cNvSpPr/>
      </dsp:nvSpPr>
      <dsp:spPr>
        <a:xfrm>
          <a:off x="3683032" y="1327539"/>
          <a:ext cx="2709919" cy="607873"/>
        </a:xfrm>
        <a:custGeom>
          <a:avLst/>
          <a:gdLst/>
          <a:ahLst/>
          <a:cxnLst/>
          <a:rect l="0" t="0" r="0" b="0"/>
          <a:pathLst>
            <a:path>
              <a:moveTo>
                <a:pt x="2709919" y="0"/>
              </a:moveTo>
              <a:lnTo>
                <a:pt x="2709919" y="414247"/>
              </a:lnTo>
              <a:lnTo>
                <a:pt x="0" y="414247"/>
              </a:lnTo>
              <a:lnTo>
                <a:pt x="0" y="6078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5DE47-B727-47E3-B438-7266DDB0235C}">
      <dsp:nvSpPr>
        <dsp:cNvPr id="0" name=""/>
        <dsp:cNvSpPr/>
      </dsp:nvSpPr>
      <dsp:spPr>
        <a:xfrm>
          <a:off x="2242726" y="319"/>
          <a:ext cx="8300449" cy="1327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B6BA8-8448-48D5-B0A9-8C196A7B9FCC}">
      <dsp:nvSpPr>
        <dsp:cNvPr id="0" name=""/>
        <dsp:cNvSpPr/>
      </dsp:nvSpPr>
      <dsp:spPr>
        <a:xfrm>
          <a:off x="2474961" y="220942"/>
          <a:ext cx="8300449" cy="1327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Un Destino Turístico Inteligente sólo tiene cabida en un “territorio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inteligente”</a:t>
          </a:r>
          <a:endParaRPr lang="es-ES" sz="2000" b="1" kern="1200" dirty="0"/>
        </a:p>
      </dsp:txBody>
      <dsp:txXfrm>
        <a:off x="2513834" y="259815"/>
        <a:ext cx="8222703" cy="1249473"/>
      </dsp:txXfrm>
    </dsp:sp>
    <dsp:sp modelId="{E8FB83EF-5D60-4A71-9E22-0AF35197B334}">
      <dsp:nvSpPr>
        <dsp:cNvPr id="0" name=""/>
        <dsp:cNvSpPr/>
      </dsp:nvSpPr>
      <dsp:spPr>
        <a:xfrm>
          <a:off x="2637977" y="1935412"/>
          <a:ext cx="2090109" cy="1327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AA285-F816-4997-A1F8-EAA7289CF989}">
      <dsp:nvSpPr>
        <dsp:cNvPr id="0" name=""/>
        <dsp:cNvSpPr/>
      </dsp:nvSpPr>
      <dsp:spPr>
        <a:xfrm>
          <a:off x="2870211" y="2156035"/>
          <a:ext cx="2090109" cy="1327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Sistema Territorial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Inteligente</a:t>
          </a:r>
          <a:endParaRPr lang="es-ES" sz="1800" kern="1200" dirty="0"/>
        </a:p>
      </dsp:txBody>
      <dsp:txXfrm>
        <a:off x="2909084" y="2194908"/>
        <a:ext cx="2012363" cy="1249473"/>
      </dsp:txXfrm>
    </dsp:sp>
    <dsp:sp modelId="{2DF5AADB-EAAE-43E4-ACDC-3497D7C6D67B}">
      <dsp:nvSpPr>
        <dsp:cNvPr id="0" name=""/>
        <dsp:cNvSpPr/>
      </dsp:nvSpPr>
      <dsp:spPr>
        <a:xfrm>
          <a:off x="83399" y="3870505"/>
          <a:ext cx="2090109" cy="1327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D6071-82BC-4123-8392-611B863BF02C}">
      <dsp:nvSpPr>
        <dsp:cNvPr id="0" name=""/>
        <dsp:cNvSpPr/>
      </dsp:nvSpPr>
      <dsp:spPr>
        <a:xfrm>
          <a:off x="315634" y="4091127"/>
          <a:ext cx="2090109" cy="1327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Que promueva el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Desarrollo Sostenible</a:t>
          </a:r>
          <a:endParaRPr lang="es-ES" sz="1800" kern="1200" dirty="0"/>
        </a:p>
      </dsp:txBody>
      <dsp:txXfrm>
        <a:off x="354507" y="4130000"/>
        <a:ext cx="2012363" cy="1249473"/>
      </dsp:txXfrm>
    </dsp:sp>
    <dsp:sp modelId="{658800A1-0BC6-438B-8437-D9D931AE6137}">
      <dsp:nvSpPr>
        <dsp:cNvPr id="0" name=""/>
        <dsp:cNvSpPr/>
      </dsp:nvSpPr>
      <dsp:spPr>
        <a:xfrm>
          <a:off x="2637977" y="3870505"/>
          <a:ext cx="2090109" cy="1327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9CA2D-B510-49D5-91DA-08F7B2120A15}">
      <dsp:nvSpPr>
        <dsp:cNvPr id="0" name=""/>
        <dsp:cNvSpPr/>
      </dsp:nvSpPr>
      <dsp:spPr>
        <a:xfrm>
          <a:off x="2870211" y="4091127"/>
          <a:ext cx="2090109" cy="1327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Que mejore la calidad de vida de los ciudadanos </a:t>
          </a:r>
          <a:endParaRPr lang="es-ES" sz="1800" kern="1200" dirty="0"/>
        </a:p>
      </dsp:txBody>
      <dsp:txXfrm>
        <a:off x="2909084" y="4130000"/>
        <a:ext cx="2012363" cy="1249473"/>
      </dsp:txXfrm>
    </dsp:sp>
    <dsp:sp modelId="{602876E8-640D-44F6-8BFB-11640EA46660}">
      <dsp:nvSpPr>
        <dsp:cNvPr id="0" name=""/>
        <dsp:cNvSpPr/>
      </dsp:nvSpPr>
      <dsp:spPr>
        <a:xfrm>
          <a:off x="5192555" y="3870505"/>
          <a:ext cx="2090109" cy="1327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AC841-ABEF-4B3D-9E22-F705F94B0383}">
      <dsp:nvSpPr>
        <dsp:cNvPr id="0" name=""/>
        <dsp:cNvSpPr/>
      </dsp:nvSpPr>
      <dsp:spPr>
        <a:xfrm>
          <a:off x="5424789" y="4091127"/>
          <a:ext cx="2090109" cy="1327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Que reduzca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gasto</a:t>
          </a:r>
          <a:endParaRPr lang="es-ES" sz="1800" kern="1200" dirty="0"/>
        </a:p>
      </dsp:txBody>
      <dsp:txXfrm>
        <a:off x="5463662" y="4130000"/>
        <a:ext cx="2012363" cy="1249473"/>
      </dsp:txXfrm>
    </dsp:sp>
    <dsp:sp modelId="{E7D767A7-0A5E-49D7-856C-15E2C60A4A26}">
      <dsp:nvSpPr>
        <dsp:cNvPr id="0" name=""/>
        <dsp:cNvSpPr/>
      </dsp:nvSpPr>
      <dsp:spPr>
        <a:xfrm>
          <a:off x="8057817" y="1935412"/>
          <a:ext cx="2090109" cy="1327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6E4BD-ACC2-44BC-A9F3-9304BCF896BC}">
      <dsp:nvSpPr>
        <dsp:cNvPr id="0" name=""/>
        <dsp:cNvSpPr/>
      </dsp:nvSpPr>
      <dsp:spPr>
        <a:xfrm>
          <a:off x="8290051" y="2156035"/>
          <a:ext cx="2090109" cy="1327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Sistema Turístico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Inteligente</a:t>
          </a:r>
          <a:endParaRPr lang="es-ES" sz="1800" kern="1200" dirty="0"/>
        </a:p>
      </dsp:txBody>
      <dsp:txXfrm>
        <a:off x="8328924" y="2194908"/>
        <a:ext cx="2012363" cy="1249473"/>
      </dsp:txXfrm>
    </dsp:sp>
    <dsp:sp modelId="{AF3F3408-9BEA-4EDB-BACC-646723BBCED5}">
      <dsp:nvSpPr>
        <dsp:cNvPr id="0" name=""/>
        <dsp:cNvSpPr/>
      </dsp:nvSpPr>
      <dsp:spPr>
        <a:xfrm>
          <a:off x="7624004" y="3870505"/>
          <a:ext cx="2711477" cy="1327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B3266-BB0F-4DBA-9AFF-C0BA3F4703CF}">
      <dsp:nvSpPr>
        <dsp:cNvPr id="0" name=""/>
        <dsp:cNvSpPr/>
      </dsp:nvSpPr>
      <dsp:spPr>
        <a:xfrm>
          <a:off x="7856238" y="4091127"/>
          <a:ext cx="2711477" cy="1327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Que promueva el desarrollo 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sistemas y herramientas que nos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permitan trabajar correctamente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 la información turística</a:t>
          </a:r>
          <a:endParaRPr lang="es-ES" sz="1400" kern="1200" dirty="0"/>
        </a:p>
      </dsp:txBody>
      <dsp:txXfrm>
        <a:off x="7895111" y="4130000"/>
        <a:ext cx="2633731" cy="12494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66F8A-E6AC-4E5C-BF24-2BD044DDB72C}">
      <dsp:nvSpPr>
        <dsp:cNvPr id="0" name=""/>
        <dsp:cNvSpPr/>
      </dsp:nvSpPr>
      <dsp:spPr>
        <a:xfrm>
          <a:off x="4005178" y="1632621"/>
          <a:ext cx="2416065" cy="1411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DATOS HETEROGÉNEOS Y DISTRIBUIDOS</a:t>
          </a:r>
          <a:endParaRPr lang="es-ES" sz="2500" kern="1200" dirty="0"/>
        </a:p>
      </dsp:txBody>
      <dsp:txXfrm>
        <a:off x="4074082" y="1701525"/>
        <a:ext cx="2278257" cy="1273692"/>
      </dsp:txXfrm>
    </dsp:sp>
    <dsp:sp modelId="{214E31E6-C095-4C6A-B73A-E992D67A1B6B}">
      <dsp:nvSpPr>
        <dsp:cNvPr id="0" name=""/>
        <dsp:cNvSpPr/>
      </dsp:nvSpPr>
      <dsp:spPr>
        <a:xfrm rot="16287826">
          <a:off x="4955217" y="1349450"/>
          <a:ext cx="5665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52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9AD39-C98E-4DEA-A8DA-6B4D99C00E22}">
      <dsp:nvSpPr>
        <dsp:cNvPr id="0" name=""/>
        <dsp:cNvSpPr/>
      </dsp:nvSpPr>
      <dsp:spPr>
        <a:xfrm>
          <a:off x="1064461" y="120573"/>
          <a:ext cx="8386676" cy="945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SISTEMAS INTEGRADOS DE GESTIÓN DE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DESTINOS</a:t>
          </a:r>
          <a:endParaRPr lang="es-ES" sz="2200" kern="1200" dirty="0"/>
        </a:p>
      </dsp:txBody>
      <dsp:txXfrm>
        <a:off x="1110627" y="166739"/>
        <a:ext cx="8294344" cy="853373"/>
      </dsp:txXfrm>
    </dsp:sp>
    <dsp:sp modelId="{CEEADBDD-9C77-4845-8B81-897BA3447738}">
      <dsp:nvSpPr>
        <dsp:cNvPr id="0" name=""/>
        <dsp:cNvSpPr/>
      </dsp:nvSpPr>
      <dsp:spPr>
        <a:xfrm rot="2286548">
          <a:off x="6101864" y="3076341"/>
          <a:ext cx="1044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4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1E9EE-5810-4B2E-935C-7CF89F6953D4}">
      <dsp:nvSpPr>
        <dsp:cNvPr id="0" name=""/>
        <dsp:cNvSpPr/>
      </dsp:nvSpPr>
      <dsp:spPr>
        <a:xfrm>
          <a:off x="4951356" y="3108560"/>
          <a:ext cx="4369206" cy="14758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Subsistema de información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Subsistema de comercialización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Subsistema de dirección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Subsistema de integración</a:t>
          </a:r>
          <a:endParaRPr lang="es-ES" sz="1700" kern="1200" dirty="0"/>
        </a:p>
      </dsp:txBody>
      <dsp:txXfrm>
        <a:off x="5023402" y="3180606"/>
        <a:ext cx="4225114" cy="1331775"/>
      </dsp:txXfrm>
    </dsp:sp>
    <dsp:sp modelId="{A1B75D92-95E6-43AC-B0B6-55E65D630B4D}">
      <dsp:nvSpPr>
        <dsp:cNvPr id="0" name=""/>
        <dsp:cNvSpPr/>
      </dsp:nvSpPr>
      <dsp:spPr>
        <a:xfrm rot="8433751">
          <a:off x="3895480" y="3208881"/>
          <a:ext cx="5187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873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A2950-63C5-428F-9095-20AAF124D2C4}">
      <dsp:nvSpPr>
        <dsp:cNvPr id="0" name=""/>
        <dsp:cNvSpPr/>
      </dsp:nvSpPr>
      <dsp:spPr>
        <a:xfrm>
          <a:off x="2504399" y="3373641"/>
          <a:ext cx="1750481" cy="945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arquitectura en Cloud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Computing</a:t>
          </a:r>
          <a:endParaRPr lang="es-ES" sz="1600" kern="1200" dirty="0"/>
        </a:p>
      </dsp:txBody>
      <dsp:txXfrm>
        <a:off x="2550565" y="3419807"/>
        <a:ext cx="1658149" cy="8533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F5FC9-CC7A-419B-88A5-7F1D13D430ED}">
      <dsp:nvSpPr>
        <dsp:cNvPr id="0" name=""/>
        <dsp:cNvSpPr/>
      </dsp:nvSpPr>
      <dsp:spPr>
        <a:xfrm rot="5400000">
          <a:off x="-411052" y="478428"/>
          <a:ext cx="2740351" cy="19182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ÚLTIMAS TECNOLOGÍAS APLICADAS A TURISMO</a:t>
          </a:r>
          <a:endParaRPr lang="es-ES" sz="1500" kern="1200" dirty="0"/>
        </a:p>
      </dsp:txBody>
      <dsp:txXfrm rot="-5400000">
        <a:off x="1" y="1026498"/>
        <a:ext cx="1918246" cy="822105"/>
      </dsp:txXfrm>
    </dsp:sp>
    <dsp:sp modelId="{8116D184-E2B3-470F-916C-006DB68CD85E}">
      <dsp:nvSpPr>
        <dsp:cNvPr id="0" name=""/>
        <dsp:cNvSpPr/>
      </dsp:nvSpPr>
      <dsp:spPr>
        <a:xfrm rot="5400000">
          <a:off x="4071715" y="-2083368"/>
          <a:ext cx="1884557" cy="6209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Oficina de información turística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Big Data: Monitorizar flujos de visitantes y movimientos, análisis de gustos y preferencias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Realidad Aumentada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Sistemas de </a:t>
          </a:r>
          <a:r>
            <a:rPr lang="es-ES" sz="1400" kern="1200" dirty="0" smtClean="0"/>
            <a:t>Geolocalización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Video guías y audio guías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Video </a:t>
          </a:r>
          <a:r>
            <a:rPr lang="es-ES" sz="1400" i="1" kern="1200" dirty="0" err="1" smtClean="0"/>
            <a:t>Mapping</a:t>
          </a:r>
          <a:endParaRPr lang="es-ES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Holografía e Iconografías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 rot="-5400000">
        <a:off x="1909117" y="171226"/>
        <a:ext cx="6117757" cy="1700565"/>
      </dsp:txXfrm>
    </dsp:sp>
    <dsp:sp modelId="{8F70A947-0B87-4E39-95A2-E3597CCE8223}">
      <dsp:nvSpPr>
        <dsp:cNvPr id="0" name=""/>
        <dsp:cNvSpPr/>
      </dsp:nvSpPr>
      <dsp:spPr>
        <a:xfrm rot="5400000">
          <a:off x="-411052" y="3178810"/>
          <a:ext cx="2740351" cy="1918246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COMPETITIVIDAD TURÍSTICA </a:t>
          </a:r>
          <a:endParaRPr lang="es-ES" sz="1500" kern="1200" dirty="0"/>
        </a:p>
      </dsp:txBody>
      <dsp:txXfrm rot="-5400000">
        <a:off x="1" y="3726880"/>
        <a:ext cx="1918246" cy="822105"/>
      </dsp:txXfrm>
    </dsp:sp>
    <dsp:sp modelId="{3A68A893-34CF-445E-BD2B-A1C24F067849}">
      <dsp:nvSpPr>
        <dsp:cNvPr id="0" name=""/>
        <dsp:cNvSpPr/>
      </dsp:nvSpPr>
      <dsp:spPr>
        <a:xfrm rot="5400000">
          <a:off x="3906729" y="553495"/>
          <a:ext cx="2232787" cy="62097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Sistemas de negocio inteligentes e inteligencia estratégica competitiva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Sistemas de gestión de relación con clientes (CRM) dinámicos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Nuevos modelo de comercialización y reservas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Sistemas de gestión de contenidos, integración de redes sociales y posicionamiento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Sistemas de formación, colaboración, generación de conocimiento y transferencia (3º misión)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Internet de las cosas: Todo conectado</a:t>
          </a:r>
          <a:endParaRPr lang="es-ES" sz="1400" kern="1200" dirty="0"/>
        </a:p>
      </dsp:txBody>
      <dsp:txXfrm rot="-5400000">
        <a:off x="1918246" y="2650974"/>
        <a:ext cx="6100757" cy="20147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F5FC9-CC7A-419B-88A5-7F1D13D430ED}">
      <dsp:nvSpPr>
        <dsp:cNvPr id="0" name=""/>
        <dsp:cNvSpPr/>
      </dsp:nvSpPr>
      <dsp:spPr>
        <a:xfrm rot="5400000">
          <a:off x="-413139" y="584879"/>
          <a:ext cx="2754266" cy="192798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MOVILIDAD Y URBANISMO</a:t>
          </a:r>
          <a:endParaRPr lang="es-ES" sz="1900" kern="1200" dirty="0"/>
        </a:p>
      </dsp:txBody>
      <dsp:txXfrm rot="-5400000">
        <a:off x="1" y="1135732"/>
        <a:ext cx="1927986" cy="826280"/>
      </dsp:txXfrm>
    </dsp:sp>
    <dsp:sp modelId="{8116D184-E2B3-470F-916C-006DB68CD85E}">
      <dsp:nvSpPr>
        <dsp:cNvPr id="0" name=""/>
        <dsp:cNvSpPr/>
      </dsp:nvSpPr>
      <dsp:spPr>
        <a:xfrm rot="5400000">
          <a:off x="3971794" y="-2033131"/>
          <a:ext cx="2112396" cy="62000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Gestión de transporte inter-nodal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Localización y reservas de plazas en aparcamiento (Parking turísticos inteligentes)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Sistemas de gestión del trafico en tiempo real y gestión de rutas optimas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Información relacionada del transporte público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 Pagos ágiles a través de dispositivos móviles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Sistemas integrados con servicios públicos (por ejemplo con la policía, gestión de e-multas o avisos de malos estacionamientos)</a:t>
          </a:r>
          <a:endParaRPr lang="es-ES" sz="1400" kern="1200" dirty="0"/>
        </a:p>
      </dsp:txBody>
      <dsp:txXfrm rot="-5400000">
        <a:off x="1927986" y="113796"/>
        <a:ext cx="6096894" cy="1906158"/>
      </dsp:txXfrm>
    </dsp:sp>
    <dsp:sp modelId="{8F70A947-0B87-4E39-95A2-E3597CCE8223}">
      <dsp:nvSpPr>
        <dsp:cNvPr id="0" name=""/>
        <dsp:cNvSpPr/>
      </dsp:nvSpPr>
      <dsp:spPr>
        <a:xfrm rot="5400000">
          <a:off x="-413139" y="3066863"/>
          <a:ext cx="2754266" cy="1927986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ENERGÍA Y DESARROLLO SOSTENIBLE</a:t>
          </a:r>
          <a:endParaRPr lang="es-ES" sz="1900" kern="1200" dirty="0"/>
        </a:p>
      </dsp:txBody>
      <dsp:txXfrm rot="-5400000">
        <a:off x="1" y="3617716"/>
        <a:ext cx="1927986" cy="826280"/>
      </dsp:txXfrm>
    </dsp:sp>
    <dsp:sp modelId="{3A68A893-34CF-445E-BD2B-A1C24F067849}">
      <dsp:nvSpPr>
        <dsp:cNvPr id="0" name=""/>
        <dsp:cNvSpPr/>
      </dsp:nvSpPr>
      <dsp:spPr>
        <a:xfrm rot="5400000">
          <a:off x="4132856" y="448853"/>
          <a:ext cx="1790273" cy="62000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Mejoras y accesos en las redes </a:t>
          </a:r>
          <a:r>
            <a:rPr lang="es-ES" sz="1400" kern="1200" dirty="0" err="1" smtClean="0"/>
            <a:t>Wi</a:t>
          </a:r>
          <a:r>
            <a:rPr lang="es-ES" sz="1400" kern="1200" dirty="0" smtClean="0"/>
            <a:t>-Fi </a:t>
          </a:r>
          <a:r>
            <a:rPr lang="es-ES" sz="1400" kern="1200" dirty="0" smtClean="0"/>
            <a:t>en los territorios turísticos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Ahorro energético con alumbrados públicos más eficiente (Eco-diseño)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Tensiómetros de medidas de humedad para riegos en función de las condiciones del suelo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Gestión y tratamiento de residuos 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Medición  de parámetros ambientales: calidad de aguas, polución, contaminación </a:t>
          </a:r>
          <a:r>
            <a:rPr lang="es-ES" sz="1400" kern="1200" dirty="0" smtClean="0"/>
            <a:t>acústica…etc.</a:t>
          </a:r>
          <a:endParaRPr lang="es-ES" sz="1400" kern="1200" dirty="0"/>
        </a:p>
      </dsp:txBody>
      <dsp:txXfrm rot="-5400000">
        <a:off x="1927986" y="2741117"/>
        <a:ext cx="6112619" cy="16154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F5FC9-CC7A-419B-88A5-7F1D13D430ED}">
      <dsp:nvSpPr>
        <dsp:cNvPr id="0" name=""/>
        <dsp:cNvSpPr/>
      </dsp:nvSpPr>
      <dsp:spPr>
        <a:xfrm rot="5400000">
          <a:off x="-415526" y="584879"/>
          <a:ext cx="2754266" cy="192798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SEGURIDAD PÚBLICA</a:t>
          </a:r>
          <a:endParaRPr lang="es-ES" sz="2000" kern="1200" dirty="0"/>
        </a:p>
      </dsp:txBody>
      <dsp:txXfrm rot="-5400000">
        <a:off x="-2386" y="1135732"/>
        <a:ext cx="1927986" cy="826280"/>
      </dsp:txXfrm>
    </dsp:sp>
    <dsp:sp modelId="{8116D184-E2B3-470F-916C-006DB68CD85E}">
      <dsp:nvSpPr>
        <dsp:cNvPr id="0" name=""/>
        <dsp:cNvSpPr/>
      </dsp:nvSpPr>
      <dsp:spPr>
        <a:xfrm rot="5400000">
          <a:off x="3969407" y="-2033131"/>
          <a:ext cx="2112396" cy="62000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Video monitorización de zonas turísticas</a:t>
          </a:r>
          <a:endParaRPr lang="es-ES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Control de presencia en parques infantiles turismo familiar</a:t>
          </a:r>
          <a:endParaRPr lang="es-ES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Sensores de localización de grandes eventos y espectáculos</a:t>
          </a:r>
          <a:endParaRPr lang="es-ES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Sistemas integrados con la seguridad pública: E-denuncia</a:t>
          </a:r>
          <a:endParaRPr lang="es-ES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 rot="-5400000">
        <a:off x="1925599" y="113796"/>
        <a:ext cx="6096894" cy="1906158"/>
      </dsp:txXfrm>
    </dsp:sp>
    <dsp:sp modelId="{8F70A947-0B87-4E39-95A2-E3597CCE8223}">
      <dsp:nvSpPr>
        <dsp:cNvPr id="0" name=""/>
        <dsp:cNvSpPr/>
      </dsp:nvSpPr>
      <dsp:spPr>
        <a:xfrm rot="5400000">
          <a:off x="-415526" y="3066863"/>
          <a:ext cx="2754266" cy="1927986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ECO-DISEÑO Y ECO-INNOVACIÓN</a:t>
          </a:r>
          <a:endParaRPr lang="es-ES" sz="2000" kern="1200" dirty="0"/>
        </a:p>
      </dsp:txBody>
      <dsp:txXfrm rot="-5400000">
        <a:off x="-2386" y="3617716"/>
        <a:ext cx="1927986" cy="826280"/>
      </dsp:txXfrm>
    </dsp:sp>
    <dsp:sp modelId="{3A68A893-34CF-445E-BD2B-A1C24F067849}">
      <dsp:nvSpPr>
        <dsp:cNvPr id="0" name=""/>
        <dsp:cNvSpPr/>
      </dsp:nvSpPr>
      <dsp:spPr>
        <a:xfrm rot="5400000">
          <a:off x="4102507" y="369496"/>
          <a:ext cx="1790273" cy="62095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Etiquetas ecológicas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Instrumentos de evaluación y comparación: Eficiencia energética, </a:t>
          </a:r>
          <a:r>
            <a:rPr lang="es-ES" sz="1400" i="1" kern="1200" dirty="0" err="1" smtClean="0"/>
            <a:t>Carbon</a:t>
          </a:r>
          <a:r>
            <a:rPr lang="es-ES" sz="1400" i="1" kern="1200" dirty="0" smtClean="0"/>
            <a:t> </a:t>
          </a:r>
          <a:r>
            <a:rPr lang="es-ES" sz="1400" i="1" kern="1200" dirty="0" err="1" smtClean="0"/>
            <a:t>Footprint</a:t>
          </a:r>
          <a:r>
            <a:rPr lang="es-ES" sz="1400" i="1" kern="1200" dirty="0" smtClean="0"/>
            <a:t> o </a:t>
          </a:r>
          <a:r>
            <a:rPr lang="es-ES" sz="1400" i="1" kern="1200" dirty="0" err="1" smtClean="0"/>
            <a:t>Water</a:t>
          </a:r>
          <a:r>
            <a:rPr lang="es-ES" sz="1400" i="1" kern="1200" dirty="0" smtClean="0"/>
            <a:t> </a:t>
          </a:r>
          <a:r>
            <a:rPr lang="es-ES" sz="1400" i="1" kern="1200" dirty="0" err="1" smtClean="0"/>
            <a:t>Footprint</a:t>
          </a:r>
          <a:endParaRPr lang="es-ES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i="0" kern="1200" dirty="0" smtClean="0"/>
            <a:t>Creación de sistema integrados de producto turístico (información clara, </a:t>
          </a:r>
          <a:r>
            <a:rPr lang="es-ES" sz="1400" i="0" kern="1200" dirty="0" err="1" smtClean="0"/>
            <a:t>multi</a:t>
          </a:r>
          <a:r>
            <a:rPr lang="es-ES" sz="1400" i="0" kern="1200" dirty="0" smtClean="0"/>
            <a:t>-categoría </a:t>
          </a:r>
          <a:r>
            <a:rPr lang="es-ES" sz="1400" i="0" kern="1200" dirty="0" smtClean="0"/>
            <a:t>y comparación)</a:t>
          </a:r>
          <a:endParaRPr lang="es-ES" sz="140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i="0" kern="1200" dirty="0" smtClean="0"/>
            <a:t>Creación de sistemas de Vigilancia tecnología turística</a:t>
          </a:r>
          <a:endParaRPr lang="es-ES" sz="140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i="0" kern="1200" dirty="0" smtClean="0"/>
            <a:t>Aplicación de metodologías Eco-diseño  </a:t>
          </a:r>
          <a:endParaRPr lang="es-ES" sz="1400" i="0" kern="1200" dirty="0"/>
        </a:p>
      </dsp:txBody>
      <dsp:txXfrm rot="-5400000">
        <a:off x="1892863" y="2666534"/>
        <a:ext cx="6122167" cy="1615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2E0C-2636-4D3B-95C6-B6BD2EAC24CD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810ED-EF58-4F74-B616-F468FF257F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87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02721"/>
            <a:fld id="{E5E7AD1F-AF70-6849-807C-0C0749625BF9}" type="slidenum">
              <a:rPr lang="es-ES"/>
              <a:pPr defTabSz="902721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26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051944-AFE9-4DD2-B9AF-6545D456A826}" type="slidenum">
              <a:rPr lang="es-ES" altLang="es-ES"/>
              <a:pPr/>
              <a:t>27</a:t>
            </a:fld>
            <a:endParaRPr lang="es-ES" altLang="es-ES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44785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55651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15565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A4AC-DEF4-4633-9220-4DAB5E2DA2D0}" type="slidenum">
              <a:rPr lang="es-ES" altLang="es-ES"/>
              <a:pPr/>
              <a:t>29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0122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AA42-A221-4206-9563-E781303CFA5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D4DF-7153-4FA5-B19B-9AB029FB4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28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AA42-A221-4206-9563-E781303CFA5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D4DF-7153-4FA5-B19B-9AB029FB4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66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AA42-A221-4206-9563-E781303CFA5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D4DF-7153-4FA5-B19B-9AB029FB4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46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AA42-A221-4206-9563-E781303CFA5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D4DF-7153-4FA5-B19B-9AB029FB4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42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AA42-A221-4206-9563-E781303CFA5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D4DF-7153-4FA5-B19B-9AB029FB4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59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AA42-A221-4206-9563-E781303CFA5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D4DF-7153-4FA5-B19B-9AB029FB4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13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AA42-A221-4206-9563-E781303CFA5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D4DF-7153-4FA5-B19B-9AB029FB4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8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AA42-A221-4206-9563-E781303CFA5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D4DF-7153-4FA5-B19B-9AB029FB4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44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AA42-A221-4206-9563-E781303CFA5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D4DF-7153-4FA5-B19B-9AB029FB4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3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AA42-A221-4206-9563-E781303CFA5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D4DF-7153-4FA5-B19B-9AB029FB4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86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AA42-A221-4206-9563-E781303CFA5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D4DF-7153-4FA5-B19B-9AB029FB4C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21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AA42-A221-4206-9563-E781303CFA5A}" type="datetimeFigureOut">
              <a:rPr lang="es-ES" smtClean="0"/>
              <a:t>20/10/2014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3D4DF-7153-4FA5-B19B-9AB029FB4CD9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11" descr="logo uni Lagun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4288"/>
            <a:ext cx="1643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85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MDlCNdfgR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eparra@ull.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mailto:eduparralopez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901903"/>
            <a:ext cx="9144000" cy="1147938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Destinos </a:t>
            </a:r>
            <a:r>
              <a:rPr lang="es-ES" b="1" dirty="0" smtClean="0"/>
              <a:t>Turísticos </a:t>
            </a:r>
            <a:r>
              <a:rPr lang="es-ES" b="1" dirty="0" smtClean="0"/>
              <a:t>Inteligentes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89314" y="2188109"/>
            <a:ext cx="9144000" cy="1655762"/>
          </a:xfrm>
        </p:spPr>
        <p:txBody>
          <a:bodyPr/>
          <a:lstStyle/>
          <a:p>
            <a:r>
              <a:rPr lang="es-ES" dirty="0" smtClean="0"/>
              <a:t>Dr. Eduardo Parra López</a:t>
            </a:r>
          </a:p>
          <a:p>
            <a:r>
              <a:rPr lang="es-ES" dirty="0" smtClean="0"/>
              <a:t>Profesor de Economía Digital y Organización de Empresas</a:t>
            </a:r>
          </a:p>
          <a:p>
            <a:r>
              <a:rPr lang="es-ES" dirty="0" smtClean="0"/>
              <a:t>Cátedra de Turismo ULL-ASHOTEL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652" y="3554622"/>
            <a:ext cx="3259105" cy="1372255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07909" y="5076590"/>
            <a:ext cx="11420669" cy="178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 smtClean="0"/>
              <a:t>Fuente: </a:t>
            </a:r>
          </a:p>
          <a:p>
            <a:pPr algn="just"/>
            <a:r>
              <a:rPr lang="es-ES" sz="1600" dirty="0" err="1"/>
              <a:t>B</a:t>
            </a:r>
            <a:r>
              <a:rPr lang="es-ES" sz="1600" dirty="0" err="1" smtClean="0"/>
              <a:t>uhalis</a:t>
            </a:r>
            <a:r>
              <a:rPr lang="es-ES" sz="1600" dirty="0" smtClean="0"/>
              <a:t> D. y </a:t>
            </a:r>
            <a:r>
              <a:rPr lang="es-ES" sz="1600" dirty="0" err="1" smtClean="0"/>
              <a:t>Amaranggana</a:t>
            </a:r>
            <a:r>
              <a:rPr lang="es-ES" sz="1600" dirty="0" smtClean="0"/>
              <a:t> </a:t>
            </a:r>
            <a:r>
              <a:rPr lang="es-ES" sz="1600" dirty="0" smtClean="0"/>
              <a:t>A. (2014</a:t>
            </a:r>
            <a:r>
              <a:rPr lang="es-ES" sz="1600" dirty="0" smtClean="0"/>
              <a:t>). Smart </a:t>
            </a:r>
            <a:r>
              <a:rPr lang="es-ES" sz="1600" dirty="0" err="1" smtClean="0"/>
              <a:t>Tourism</a:t>
            </a:r>
            <a:r>
              <a:rPr lang="es-ES" sz="1600" dirty="0" smtClean="0"/>
              <a:t> </a:t>
            </a:r>
            <a:r>
              <a:rPr lang="es-ES" sz="1600" dirty="0" err="1" smtClean="0"/>
              <a:t>Destinations</a:t>
            </a:r>
            <a:r>
              <a:rPr lang="es-ES" sz="1600" dirty="0" smtClean="0"/>
              <a:t>. ENTER. Dublín</a:t>
            </a:r>
          </a:p>
          <a:p>
            <a:pPr algn="just"/>
            <a:r>
              <a:rPr lang="es-ES" sz="1600" dirty="0" smtClean="0"/>
              <a:t>Proyecto Destinos Turísticos Inteligentes. SEGITTUR, Turismo e Innovación (2013). Secretaría de Estado de Turismo. Ministerio de Industria, Energía y Turismo. </a:t>
            </a:r>
          </a:p>
          <a:p>
            <a:pPr algn="just"/>
            <a:r>
              <a:rPr lang="es-ES" sz="1600" dirty="0" smtClean="0"/>
              <a:t>Proyecto TINTERO</a:t>
            </a:r>
            <a:r>
              <a:rPr lang="es-ES" sz="1600" dirty="0"/>
              <a:t>. Sistemas Turísticos Inteligentes Interoperables (INTELTUR</a:t>
            </a:r>
            <a:r>
              <a:rPr lang="es-ES" sz="1600" dirty="0" smtClean="0"/>
              <a:t>) (2011-2013). UMA</a:t>
            </a:r>
            <a:r>
              <a:rPr lang="es-ES" sz="1600" dirty="0"/>
              <a:t>. TIC-160. Sistemas de Información Cooperativos, ULL. </a:t>
            </a:r>
            <a:r>
              <a:rPr lang="es-ES" sz="1600" dirty="0" smtClean="0"/>
              <a:t>TURILAB. CDTI</a:t>
            </a:r>
          </a:p>
          <a:p>
            <a:pPr algn="just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66617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8576" y="276651"/>
            <a:ext cx="11043424" cy="974066"/>
          </a:xfrm>
        </p:spPr>
        <p:txBody>
          <a:bodyPr>
            <a:noAutofit/>
          </a:bodyPr>
          <a:lstStyle/>
          <a:p>
            <a:r>
              <a:rPr lang="es-ES" sz="4400" b="1" dirty="0" smtClean="0"/>
              <a:t>¿Qué es un Destino Turístico inteligente?</a:t>
            </a:r>
            <a:endParaRPr lang="es-ES" sz="44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7816820"/>
              </p:ext>
            </p:extLst>
          </p:nvPr>
        </p:nvGraphicFramePr>
        <p:xfrm>
          <a:off x="560037" y="1618707"/>
          <a:ext cx="9319941" cy="488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694987" y="3225594"/>
            <a:ext cx="22636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TERRITORIO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APROVECHADO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TURÍSTICAMENTE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DE UN “MODO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INTELIGENTE”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1766" y="2599525"/>
            <a:ext cx="2253488" cy="22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2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76651"/>
            <a:ext cx="12192000" cy="974066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Inteligencia territorial y Destinos Turísticos Inteligentes</a:t>
            </a:r>
            <a:endParaRPr lang="es-ES" sz="40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53407793"/>
              </p:ext>
            </p:extLst>
          </p:nvPr>
        </p:nvGraphicFramePr>
        <p:xfrm>
          <a:off x="582340" y="1250717"/>
          <a:ext cx="108588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273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99675"/>
            <a:ext cx="12192000" cy="974066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Inteligencia territorial y Destinos Turísticos Inteligentes</a:t>
            </a:r>
            <a:endParaRPr lang="es-ES" sz="4000" b="1" dirty="0"/>
          </a:p>
        </p:txBody>
      </p:sp>
      <p:sp>
        <p:nvSpPr>
          <p:cNvPr id="4" name="Rectángulo 3"/>
          <p:cNvSpPr/>
          <p:nvPr/>
        </p:nvSpPr>
        <p:spPr>
          <a:xfrm>
            <a:off x="1252654" y="1866928"/>
            <a:ext cx="92294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 smtClean="0"/>
              <a:t>Destino innovador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 smtClean="0"/>
              <a:t>Sustentado en una infraestructura tecnológica de vanguardia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 smtClean="0"/>
              <a:t>Garantiza el desarrollo sostenible del territorio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 smtClean="0"/>
              <a:t>Accesible para todos (multiplicidad de actores)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 smtClean="0"/>
              <a:t>Facilita la interacción e integración visitante/entorno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200" dirty="0" smtClean="0"/>
              <a:t>Aumenta la calidad de la experiencia del visitante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2062601" y="6107322"/>
            <a:ext cx="1914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(fuente SEGITTUR)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643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99675"/>
            <a:ext cx="12192000" cy="974066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Inteligencia territorial y Destinos Turísticos Inteligentes</a:t>
            </a:r>
            <a:endParaRPr lang="es-ES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312234" y="3100039"/>
            <a:ext cx="23714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>
                <a:solidFill>
                  <a:srgbClr val="FF0000"/>
                </a:solidFill>
              </a:rPr>
              <a:t>ESPACIO</a:t>
            </a:r>
          </a:p>
          <a:p>
            <a:r>
              <a:rPr lang="es-ES" sz="3200" b="1" i="1" dirty="0" smtClean="0">
                <a:solidFill>
                  <a:srgbClr val="FF0000"/>
                </a:solidFill>
              </a:rPr>
              <a:t>TURÍSTICO</a:t>
            </a:r>
          </a:p>
          <a:p>
            <a:r>
              <a:rPr lang="es-ES" sz="3200" b="1" i="1" dirty="0" smtClean="0">
                <a:solidFill>
                  <a:srgbClr val="FF0000"/>
                </a:solidFill>
              </a:rPr>
              <a:t>INNOVADOR</a:t>
            </a:r>
            <a:endParaRPr lang="es-ES" sz="3200" b="1" i="1" dirty="0">
              <a:solidFill>
                <a:srgbClr val="FF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490332" y="2364059"/>
            <a:ext cx="2843561" cy="735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SISTEMA TERRITORIAL</a:t>
            </a:r>
          </a:p>
          <a:p>
            <a:pPr algn="ctr"/>
            <a:r>
              <a:rPr lang="es-ES" dirty="0" smtClean="0"/>
              <a:t>INTELIGENTE</a:t>
            </a:r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3490332" y="4530971"/>
            <a:ext cx="2843561" cy="735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SISTEMA TURÍSTICO</a:t>
            </a:r>
          </a:p>
          <a:p>
            <a:pPr algn="ctr"/>
            <a:r>
              <a:rPr lang="es-ES" dirty="0" smtClean="0"/>
              <a:t>INTELIGENTE</a:t>
            </a:r>
            <a:endParaRPr lang="es-ES" dirty="0"/>
          </a:p>
        </p:txBody>
      </p:sp>
      <p:sp>
        <p:nvSpPr>
          <p:cNvPr id="8" name="Flecha derecha 7"/>
          <p:cNvSpPr/>
          <p:nvPr/>
        </p:nvSpPr>
        <p:spPr>
          <a:xfrm>
            <a:off x="6991815" y="1473742"/>
            <a:ext cx="3791414" cy="2172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Desarrollo Sostenible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Gestión eficiente de los recursos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Mejora de la calidad de vida</a:t>
            </a:r>
            <a:endParaRPr lang="es-ES" dirty="0"/>
          </a:p>
        </p:txBody>
      </p:sp>
      <p:sp>
        <p:nvSpPr>
          <p:cNvPr id="9" name="Flecha derecha 8"/>
          <p:cNvSpPr/>
          <p:nvPr/>
        </p:nvSpPr>
        <p:spPr>
          <a:xfrm>
            <a:off x="6634975" y="3646450"/>
            <a:ext cx="4638907" cy="3133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Aumente la competitividad del sector turístico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Mejore la calidad de la experiencia del visitante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Facilite la integración y la interacción turista/destino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1536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Sistemas Tecnológicos Sostenibles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481985"/>
              </p:ext>
            </p:extLst>
          </p:nvPr>
        </p:nvGraphicFramePr>
        <p:xfrm>
          <a:off x="838200" y="1471961"/>
          <a:ext cx="10515600" cy="470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150" y="2890782"/>
            <a:ext cx="2337218" cy="155855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551687" y="498392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0" u="none" strike="noStrike" baseline="0" dirty="0" smtClean="0">
                <a:latin typeface="Calibri,Bold"/>
              </a:rPr>
              <a:t>Problema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85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Ciclo de vida del turista y </a:t>
            </a:r>
            <a:r>
              <a:rPr lang="es-ES" b="1" dirty="0" err="1" smtClean="0"/>
              <a:t>TICs</a:t>
            </a:r>
            <a:endParaRPr lang="es-ES" b="1" dirty="0"/>
          </a:p>
        </p:txBody>
      </p:sp>
      <p:pic>
        <p:nvPicPr>
          <p:cNvPr id="1026" name="Picture 2" descr="http://www.fundacion-kaf.org/file/12860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52" y="2255837"/>
            <a:ext cx="6108030" cy="32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629" y="1627203"/>
            <a:ext cx="2155464" cy="16138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293" y="4214913"/>
            <a:ext cx="2134800" cy="2308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00" y="1627203"/>
            <a:ext cx="2541429" cy="18774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85" y="4301563"/>
            <a:ext cx="2236457" cy="189017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836944" y="5659914"/>
            <a:ext cx="313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Fuente: www.fundacion-kaf.org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31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629" y="175555"/>
            <a:ext cx="1152912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Sistema Integrado de Gestión de Destinos </a:t>
            </a:r>
            <a:br>
              <a:rPr lang="es-ES" sz="3600" b="1" dirty="0" smtClean="0"/>
            </a:br>
            <a:r>
              <a:rPr lang="es-ES" sz="3600" b="1" dirty="0" smtClean="0"/>
              <a:t>(Fuente Proyecto TINTERO. CDTI)</a:t>
            </a:r>
            <a:endParaRPr lang="es-ES" sz="3600" b="1" dirty="0"/>
          </a:p>
        </p:txBody>
      </p:sp>
      <p:sp>
        <p:nvSpPr>
          <p:cNvPr id="11" name="Rectángulo 10"/>
          <p:cNvSpPr/>
          <p:nvPr/>
        </p:nvSpPr>
        <p:spPr>
          <a:xfrm>
            <a:off x="4836944" y="5659914"/>
            <a:ext cx="313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Fuente: www.fundacion-kaf.org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616" y="1332138"/>
            <a:ext cx="9440554" cy="53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83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629" y="175555"/>
            <a:ext cx="1152912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Sistema Integrado de Gestión de Destinos </a:t>
            </a:r>
            <a:br>
              <a:rPr lang="es-ES" sz="3600" b="1" dirty="0" smtClean="0"/>
            </a:br>
            <a:r>
              <a:rPr lang="es-ES" sz="3600" b="1" dirty="0" smtClean="0"/>
              <a:t>(Fuente Proyecto TINTERO. CDTI)</a:t>
            </a:r>
            <a:endParaRPr lang="es-ES" sz="36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43535"/>
              </p:ext>
            </p:extLst>
          </p:nvPr>
        </p:nvGraphicFramePr>
        <p:xfrm>
          <a:off x="811764" y="1586202"/>
          <a:ext cx="10524930" cy="395618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31208"/>
                <a:gridCol w="2331208"/>
                <a:gridCol w="2331208"/>
                <a:gridCol w="3531306"/>
              </a:tblGrid>
              <a:tr h="728727">
                <a:tc gridSpan="4">
                  <a:txBody>
                    <a:bodyPr/>
                    <a:lstStyle/>
                    <a:p>
                      <a:pPr algn="ctr"/>
                      <a:endParaRPr lang="es-E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MAPA</a:t>
                      </a: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 CONCEPTUAL DE SISTEMA INTEGRADO DE GESTIÓN DESTINOS INTELIGENTES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330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REQUISITOS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Sostenibilidad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Viabilidad</a:t>
                      </a:r>
                      <a:r>
                        <a:rPr lang="es-ES" baseline="0" dirty="0" smtClean="0"/>
                        <a:t> Económica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Colaboración público-privada</a:t>
                      </a:r>
                      <a:endParaRPr lang="es-ES" dirty="0"/>
                    </a:p>
                  </a:txBody>
                  <a:tcPr/>
                </a:tc>
              </a:tr>
              <a:tr h="4330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MISIÓN 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Convertir los destinos turísticos en Sistemas Integrados de</a:t>
                      </a: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 Gestión Inteligente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330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EJES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Innovación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Tecnología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Inteligencia</a:t>
                      </a:r>
                      <a:r>
                        <a:rPr lang="es-ES" baseline="0" dirty="0" smtClean="0"/>
                        <a:t> Territorial</a:t>
                      </a:r>
                      <a:endParaRPr lang="es-ES" dirty="0"/>
                    </a:p>
                  </a:txBody>
                  <a:tcPr/>
                </a:tc>
              </a:tr>
              <a:tr h="74753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RESULTADOS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Competitividad público-privada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Calidad de</a:t>
                      </a:r>
                      <a:r>
                        <a:rPr lang="es-ES" baseline="0" dirty="0" smtClean="0"/>
                        <a:t> la experiencia del turista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Calidad de la vida del</a:t>
                      </a:r>
                      <a:r>
                        <a:rPr lang="es-ES" baseline="0" dirty="0" smtClean="0"/>
                        <a:t> residente/local</a:t>
                      </a:r>
                      <a:endParaRPr lang="es-ES" dirty="0"/>
                    </a:p>
                  </a:txBody>
                  <a:tcPr/>
                </a:tc>
              </a:tr>
              <a:tr h="4330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IMPACTOS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Eficiencia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Empleo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Mejora Rentas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747535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AGENTES CLAVE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Administración</a:t>
                      </a:r>
                      <a:r>
                        <a:rPr lang="es-ES" baseline="0" dirty="0" smtClean="0"/>
                        <a:t> pública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Empresas privadas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Entidades de formación e investigación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787458" y="5725228"/>
            <a:ext cx="520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Fuente: Elaboración propia a partir proyecto TINTERO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6486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29794144"/>
              </p:ext>
            </p:extLst>
          </p:nvPr>
        </p:nvGraphicFramePr>
        <p:xfrm>
          <a:off x="595086" y="886408"/>
          <a:ext cx="8128000" cy="552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825551" y="6260841"/>
            <a:ext cx="387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err="1" smtClean="0"/>
              <a:t>Segittur</a:t>
            </a:r>
            <a:r>
              <a:rPr lang="es-ES" dirty="0" smtClean="0"/>
              <a:t> y elaboración propia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980152" y="192175"/>
            <a:ext cx="5613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POSIBLES ACTUACIONES: EJES TEMÁTICOS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¿Qué es el Internet de las cosas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393" y="1937197"/>
            <a:ext cx="2824446" cy="248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8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43913535"/>
              </p:ext>
            </p:extLst>
          </p:nvPr>
        </p:nvGraphicFramePr>
        <p:xfrm>
          <a:off x="465494" y="8421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825551" y="6260841"/>
            <a:ext cx="387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err="1" smtClean="0"/>
              <a:t>Segittur</a:t>
            </a:r>
            <a:r>
              <a:rPr lang="es-ES" dirty="0" smtClean="0"/>
              <a:t> y elaboración propia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980152" y="192175"/>
            <a:ext cx="5613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POSIBLES ACTUACIONES: EJES TEMÁTICOS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1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4066"/>
          </a:xfrm>
        </p:spPr>
        <p:txBody>
          <a:bodyPr/>
          <a:lstStyle/>
          <a:p>
            <a:r>
              <a:rPr lang="es-ES" b="1" dirty="0" smtClean="0"/>
              <a:t>Puntos Claves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575932"/>
            <a:ext cx="9144000" cy="268186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dirty="0" smtClean="0"/>
              <a:t>Destino Turístico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 smtClean="0"/>
              <a:t>Inteligencia Territorial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 smtClean="0"/>
              <a:t>Destino Turístico Inteligente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 smtClean="0"/>
              <a:t>S.I.G.D. Arquitectura Tecnológica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dirty="0" smtClean="0"/>
              <a:t>Reflexiones finales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39" y="2654920"/>
            <a:ext cx="4113405" cy="274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86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57885810"/>
              </p:ext>
            </p:extLst>
          </p:nvPr>
        </p:nvGraphicFramePr>
        <p:xfrm>
          <a:off x="465494" y="8421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825551" y="6260841"/>
            <a:ext cx="387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err="1" smtClean="0"/>
              <a:t>Segittur</a:t>
            </a:r>
            <a:r>
              <a:rPr lang="es-ES" dirty="0" smtClean="0"/>
              <a:t> y elaboración propia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980152" y="192175"/>
            <a:ext cx="5613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POSIBLES ACTUACIONES: EJES TEMÁTICOS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06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/>
          <p:cNvSpPr/>
          <p:nvPr/>
        </p:nvSpPr>
        <p:spPr>
          <a:xfrm>
            <a:off x="3647729" y="4941169"/>
            <a:ext cx="1256629" cy="12566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5591945" y="5301209"/>
            <a:ext cx="1256629" cy="12566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3647729" y="836713"/>
            <a:ext cx="1256629" cy="12566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5519937" y="404665"/>
            <a:ext cx="1256629" cy="12566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8832305" y="1988841"/>
            <a:ext cx="1256629" cy="12566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7608169" y="5013177"/>
            <a:ext cx="1256629" cy="12566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2279577" y="2132857"/>
            <a:ext cx="1256629" cy="12566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Elipse 40"/>
          <p:cNvSpPr/>
          <p:nvPr/>
        </p:nvSpPr>
        <p:spPr>
          <a:xfrm>
            <a:off x="8976321" y="3828556"/>
            <a:ext cx="1256629" cy="125662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b="7086"/>
          <a:stretch/>
        </p:blipFill>
        <p:spPr>
          <a:xfrm>
            <a:off x="2279577" y="1063691"/>
            <a:ext cx="7321623" cy="5536664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1749859" y="472568"/>
            <a:ext cx="894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dirty="0" smtClean="0">
                <a:cs typeface="Calibri"/>
              </a:rPr>
              <a:t>Ejemplo </a:t>
            </a:r>
            <a:r>
              <a:rPr lang="es-ES" sz="2800" dirty="0" err="1" smtClean="0">
                <a:cs typeface="Calibri"/>
              </a:rPr>
              <a:t>co</a:t>
            </a:r>
            <a:r>
              <a:rPr lang="es-ES" sz="2800" dirty="0" smtClean="0">
                <a:cs typeface="Calibri"/>
              </a:rPr>
              <a:t>-comercialización </a:t>
            </a:r>
            <a:r>
              <a:rPr lang="es-ES" sz="2800" dirty="0" err="1" smtClean="0">
                <a:cs typeface="Calibri"/>
              </a:rPr>
              <a:t>multi</a:t>
            </a:r>
            <a:r>
              <a:rPr lang="es-ES" sz="2800" dirty="0" smtClean="0">
                <a:cs typeface="Calibri"/>
              </a:rPr>
              <a:t>-venta </a:t>
            </a:r>
            <a:r>
              <a:rPr lang="es-ES" sz="2800" dirty="0" err="1" smtClean="0">
                <a:cs typeface="Calibri"/>
              </a:rPr>
              <a:t>Smart@destination</a:t>
            </a:r>
            <a:endParaRPr lang="es-E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486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75316" y="1929150"/>
            <a:ext cx="67427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Comité AEN/CTN 178 – CIUDADES INTELIGENTES</a:t>
            </a:r>
          </a:p>
          <a:p>
            <a:endParaRPr lang="es-ES" dirty="0" smtClean="0"/>
          </a:p>
          <a:p>
            <a:r>
              <a:rPr lang="es-ES" dirty="0" smtClean="0"/>
              <a:t>GRUPOS DE TRABAJO:</a:t>
            </a:r>
          </a:p>
          <a:p>
            <a:endParaRPr lang="es-ES" dirty="0" smtClean="0"/>
          </a:p>
          <a:p>
            <a:r>
              <a:rPr lang="es-ES" dirty="0" smtClean="0"/>
              <a:t>GT1: INNOVACIÓN (SEGITTUR)</a:t>
            </a:r>
          </a:p>
          <a:p>
            <a:endParaRPr lang="es-ES" dirty="0" smtClean="0"/>
          </a:p>
          <a:p>
            <a:r>
              <a:rPr lang="es-ES" dirty="0" smtClean="0"/>
              <a:t>GT2: TECNOLOGÍA (CONETIC)</a:t>
            </a:r>
          </a:p>
          <a:p>
            <a:endParaRPr lang="es-ES" dirty="0" smtClean="0"/>
          </a:p>
          <a:p>
            <a:r>
              <a:rPr lang="es-ES" dirty="0" smtClean="0"/>
              <a:t>GT3: ACCESIBILIDAD (FUNDOSA)</a:t>
            </a:r>
          </a:p>
          <a:p>
            <a:endParaRPr lang="es-ES" dirty="0" smtClean="0"/>
          </a:p>
          <a:p>
            <a:r>
              <a:rPr lang="es-ES" dirty="0" smtClean="0"/>
              <a:t>GT4: SOSTENIBILIDAD (CICTOURGUNE)</a:t>
            </a:r>
          </a:p>
          <a:p>
            <a:endParaRPr lang="es-ES" dirty="0" smtClean="0"/>
          </a:p>
          <a:p>
            <a:r>
              <a:rPr lang="es-ES" dirty="0" smtClean="0"/>
              <a:t>GT5: GOBERNANZA, (LCA) </a:t>
            </a:r>
          </a:p>
          <a:p>
            <a:r>
              <a:rPr lang="es-ES" dirty="0" smtClean="0"/>
              <a:t>URBANISMO Y MOVILIDAD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66191" y="603587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/>
              <a:t>NORMALIZACIÓN AENOR (Fuente: SEGITTUR)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50031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54819" y="1984906"/>
            <a:ext cx="8382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Un destino se posicionará bien sólo si </a:t>
            </a:r>
            <a:r>
              <a:rPr lang="es-ES" b="1" dirty="0" smtClean="0">
                <a:solidFill>
                  <a:srgbClr val="FF0000"/>
                </a:solidFill>
              </a:rPr>
              <a:t>gestiona correctamente los activos </a:t>
            </a:r>
            <a:r>
              <a:rPr lang="es-ES" dirty="0" smtClean="0"/>
              <a:t>de la información y el conocimiento disponible (Blanco, J.)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Un DTI se vincula con conceptos como: infraestructura tecnológica de vanguardia, desarrollo sostenible, gestión eficiente de los recursos, accesibilidad para todos, etc., </a:t>
            </a:r>
            <a:r>
              <a:rPr lang="es-ES" b="1" dirty="0" smtClean="0">
                <a:solidFill>
                  <a:srgbClr val="FF0000"/>
                </a:solidFill>
              </a:rPr>
              <a:t>propios de la INTELIGENCIA TERRITORIAL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DTI </a:t>
            </a:r>
            <a:r>
              <a:rPr lang="es-ES" b="1" dirty="0" smtClean="0">
                <a:solidFill>
                  <a:srgbClr val="FF0000"/>
                </a:solidFill>
              </a:rPr>
              <a:t>obliga</a:t>
            </a:r>
            <a:r>
              <a:rPr lang="es-ES" dirty="0" smtClean="0"/>
              <a:t>: Desarrollo </a:t>
            </a:r>
            <a:r>
              <a:rPr lang="es-ES" dirty="0" smtClean="0"/>
              <a:t>de un Sistema Territorial Inteligente y de un Sistema Turístico Inteligente 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/>
          </a:p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Los </a:t>
            </a:r>
            <a:r>
              <a:rPr lang="es-ES" b="1" dirty="0" smtClean="0">
                <a:solidFill>
                  <a:srgbClr val="FF0000"/>
                </a:solidFill>
              </a:rPr>
              <a:t>LABORATORIOS y CENTROS DE INVESTIGACIÓN</a:t>
            </a:r>
            <a:r>
              <a:rPr lang="es-ES" dirty="0" smtClean="0"/>
              <a:t>, suponen el producto de la Inteligencia Territorial y una herramienta clave en la generación de los DTI.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Resumo 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71102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33061" y="2941137"/>
            <a:ext cx="104207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Ayudar a la </a:t>
            </a:r>
            <a:r>
              <a:rPr lang="es-ES" b="1" dirty="0" smtClean="0">
                <a:solidFill>
                  <a:srgbClr val="FF0000"/>
                </a:solidFill>
              </a:rPr>
              <a:t>toma de decisión </a:t>
            </a:r>
            <a:r>
              <a:rPr lang="es-ES" dirty="0" smtClean="0"/>
              <a:t>en relación a la elección de un destino</a:t>
            </a:r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Proporcionar información para la </a:t>
            </a:r>
            <a:r>
              <a:rPr lang="es-ES" b="1" dirty="0" smtClean="0">
                <a:solidFill>
                  <a:srgbClr val="FF0000"/>
                </a:solidFill>
              </a:rPr>
              <a:t>preparación, planificación y posterior </a:t>
            </a:r>
            <a:r>
              <a:rPr lang="es-ES" dirty="0" smtClean="0"/>
              <a:t>visita del destino elegido.</a:t>
            </a:r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Facilitar la elección de </a:t>
            </a:r>
            <a:r>
              <a:rPr lang="es-ES" b="1" dirty="0" smtClean="0">
                <a:solidFill>
                  <a:srgbClr val="FF0000"/>
                </a:solidFill>
              </a:rPr>
              <a:t>proveedores de servicios </a:t>
            </a:r>
            <a:r>
              <a:rPr lang="es-ES" dirty="0" smtClean="0"/>
              <a:t>en destino </a:t>
            </a:r>
            <a:r>
              <a:rPr lang="es-ES" b="1" dirty="0" smtClean="0">
                <a:solidFill>
                  <a:srgbClr val="FF0000"/>
                </a:solidFill>
              </a:rPr>
              <a:t>fiables</a:t>
            </a:r>
            <a:r>
              <a:rPr lang="es-E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Identificar </a:t>
            </a:r>
            <a:r>
              <a:rPr lang="es-ES" b="1" dirty="0" smtClean="0">
                <a:solidFill>
                  <a:srgbClr val="FF0000"/>
                </a:solidFill>
              </a:rPr>
              <a:t>recursos turísticos </a:t>
            </a:r>
            <a:r>
              <a:rPr lang="es-ES" dirty="0" smtClean="0"/>
              <a:t>en el destino (realidad aumentada, APP, sistemas </a:t>
            </a:r>
            <a:r>
              <a:rPr lang="es-ES" dirty="0" err="1" smtClean="0"/>
              <a:t>recomendadores</a:t>
            </a:r>
            <a:r>
              <a:rPr lang="es-E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Realizar la compra mediante </a:t>
            </a:r>
            <a:r>
              <a:rPr lang="es-ES" b="1" dirty="0" smtClean="0">
                <a:solidFill>
                  <a:srgbClr val="FF0000"/>
                </a:solidFill>
              </a:rPr>
              <a:t>paquetes dinámicos </a:t>
            </a:r>
            <a:r>
              <a:rPr lang="es-ES" dirty="0" smtClean="0"/>
              <a:t>mediante comercio seguro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Resumo</a:t>
            </a:r>
            <a:endParaRPr lang="es-ES" b="1" dirty="0"/>
          </a:p>
        </p:txBody>
      </p:sp>
      <p:sp>
        <p:nvSpPr>
          <p:cNvPr id="2" name="Rectángulo 1"/>
          <p:cNvSpPr/>
          <p:nvPr/>
        </p:nvSpPr>
        <p:spPr>
          <a:xfrm>
            <a:off x="7139888" y="1911742"/>
            <a:ext cx="384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 smtClean="0"/>
              <a:t>Beneficios para los agentes implicados</a:t>
            </a:r>
            <a:endParaRPr lang="es-ES" b="1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12" y="1468465"/>
            <a:ext cx="2541429" cy="12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85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54819" y="2941137"/>
            <a:ext cx="94989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b="1" dirty="0" smtClean="0">
                <a:solidFill>
                  <a:srgbClr val="FF0000"/>
                </a:solidFill>
              </a:rPr>
              <a:t>El sistema </a:t>
            </a:r>
            <a:r>
              <a:rPr lang="es-ES" dirty="0" smtClean="0"/>
              <a:t>facilitará a las empresas integrar sus sistemas de reservas (propios o externos a elección), lo que producirá una reducción en los procesos y un incremento de reservas.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A la organización del destino le permite </a:t>
            </a:r>
            <a:r>
              <a:rPr lang="es-ES" b="1" dirty="0" smtClean="0">
                <a:solidFill>
                  <a:srgbClr val="FF0000"/>
                </a:solidFill>
              </a:rPr>
              <a:t>obtener el conocimiento y preferencias del turista </a:t>
            </a:r>
            <a:r>
              <a:rPr lang="es-ES" dirty="0" smtClean="0"/>
              <a:t>y ciudadano, conocer el perfil de la demanda, así como la trazabilidad y gestión de flujos turísticos.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ES" dirty="0" smtClean="0"/>
              <a:t>Se podrá conocer de manera eficiente la realidad de su destino, el </a:t>
            </a:r>
            <a:r>
              <a:rPr lang="es-ES" b="1" dirty="0" smtClean="0">
                <a:solidFill>
                  <a:srgbClr val="FF0000"/>
                </a:solidFill>
              </a:rPr>
              <a:t>ROI</a:t>
            </a:r>
            <a:r>
              <a:rPr lang="es-ES" dirty="0" smtClean="0"/>
              <a:t> y </a:t>
            </a:r>
            <a:r>
              <a:rPr lang="es-ES" b="1" dirty="0" smtClean="0">
                <a:solidFill>
                  <a:srgbClr val="FF0000"/>
                </a:solidFill>
              </a:rPr>
              <a:t>orientar la política turística</a:t>
            </a:r>
            <a:r>
              <a:rPr lang="es-ES" dirty="0" smtClean="0"/>
              <a:t>. Favorecer la localización y acceso a sus contenidos turísticos (ej. catálogos, videos, agendas culturales, etc.).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Resumo </a:t>
            </a:r>
            <a:endParaRPr lang="es-ES" b="1" dirty="0"/>
          </a:p>
        </p:txBody>
      </p:sp>
      <p:sp>
        <p:nvSpPr>
          <p:cNvPr id="2" name="Rectángulo 1"/>
          <p:cNvSpPr/>
          <p:nvPr/>
        </p:nvSpPr>
        <p:spPr>
          <a:xfrm>
            <a:off x="7139888" y="1911742"/>
            <a:ext cx="384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 smtClean="0"/>
              <a:t>Beneficios para los agentes implicados</a:t>
            </a:r>
            <a:endParaRPr lang="es-ES" b="1" u="sng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05" y="1371902"/>
            <a:ext cx="1270714" cy="1230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140" y="1373322"/>
            <a:ext cx="2744663" cy="132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1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54819" y="1959830"/>
            <a:ext cx="94989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La </a:t>
            </a:r>
            <a:r>
              <a:rPr lang="es-ES" b="1" dirty="0" smtClean="0">
                <a:solidFill>
                  <a:srgbClr val="FF0000"/>
                </a:solidFill>
              </a:rPr>
              <a:t>interoperabilidad o integración de los sistemas </a:t>
            </a:r>
            <a:r>
              <a:rPr lang="es-ES" dirty="0" smtClean="0"/>
              <a:t>de información es una de las principales tareas que se tienen que abordar en el futuro</a:t>
            </a:r>
          </a:p>
          <a:p>
            <a:pPr marL="342900" indent="-342900">
              <a:buFont typeface="+mj-lt"/>
              <a:buAutoNum type="arabicPeriod"/>
            </a:pPr>
            <a:endParaRPr lang="es-ES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Las </a:t>
            </a:r>
            <a:r>
              <a:rPr lang="es-ES" dirty="0" err="1" smtClean="0"/>
              <a:t>TICs</a:t>
            </a:r>
            <a:r>
              <a:rPr lang="es-ES" dirty="0" smtClean="0"/>
              <a:t> deben facilitar a las empresas e instituciones del sector turístico la </a:t>
            </a:r>
            <a:r>
              <a:rPr lang="es-ES" b="1" dirty="0" smtClean="0">
                <a:solidFill>
                  <a:srgbClr val="FF0000"/>
                </a:solidFill>
              </a:rPr>
              <a:t>gestión eficiente de los procesos</a:t>
            </a:r>
            <a:r>
              <a:rPr lang="es-ES" dirty="0" smtClean="0"/>
              <a:t> y no, como en muchos casos ocurre, producir un incremento de los mismos por una deficiente integración.</a:t>
            </a:r>
          </a:p>
          <a:p>
            <a:pPr marL="342900" indent="-342900">
              <a:buFont typeface="+mj-lt"/>
              <a:buAutoNum type="arabicPeriod"/>
            </a:pPr>
            <a:endParaRPr lang="es-ES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Necesidad de </a:t>
            </a:r>
            <a:r>
              <a:rPr lang="es-ES" b="1" dirty="0" smtClean="0">
                <a:solidFill>
                  <a:srgbClr val="FF0000"/>
                </a:solidFill>
              </a:rPr>
              <a:t>colaboración entre todos los agentes del sector</a:t>
            </a:r>
            <a:r>
              <a:rPr lang="es-ES" dirty="0" smtClean="0"/>
              <a:t>: empresas turísticas, organismos públicos, empresas tecnológicas, universidades, centros de investigación, etc. Para trabajar en el desarrollo de arquitecturas que permitan la interoperabilidad.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Resumo </a:t>
            </a:r>
            <a:endParaRPr lang="es-ES" b="1" dirty="0"/>
          </a:p>
        </p:txBody>
      </p:sp>
      <p:sp>
        <p:nvSpPr>
          <p:cNvPr id="3" name="Rectángulo 2"/>
          <p:cNvSpPr/>
          <p:nvPr/>
        </p:nvSpPr>
        <p:spPr>
          <a:xfrm>
            <a:off x="775939" y="5232685"/>
            <a:ext cx="10640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/>
              <a:t>SISTEMAS TECNOLÓGICOS SOSTENIBLES</a:t>
            </a:r>
            <a:endParaRPr lang="es-ES" sz="3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661" y="168898"/>
            <a:ext cx="2130250" cy="15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1919288" y="5790040"/>
            <a:ext cx="8191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>
                <a:hlinkClick r:id="rId3"/>
              </a:rPr>
              <a:t>http://www.youtube.com/watch?v=xMDlCNdfgRk</a:t>
            </a:r>
            <a:endParaRPr lang="es-ES" altLang="es-ES" sz="2400"/>
          </a:p>
          <a:p>
            <a:pPr algn="ctr" eaLnBrk="1" hangingPunct="1"/>
            <a:endParaRPr lang="es-ES" altLang="es-ES" sz="2400"/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782888" y="188914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3200" b="1" dirty="0"/>
              <a:t>La habitación del futuro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4008439" y="5157788"/>
            <a:ext cx="374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400">
                <a:solidFill>
                  <a:schemeClr val="accent2"/>
                </a:solidFill>
              </a:rPr>
              <a:t>ITH Gateroom</a:t>
            </a:r>
          </a:p>
        </p:txBody>
      </p:sp>
      <p:pic>
        <p:nvPicPr>
          <p:cNvPr id="4101" name="Picture 8" descr="Tenerifesur 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836613"/>
            <a:ext cx="81359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0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10" y="1292451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66736" y="454481"/>
            <a:ext cx="5733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333333"/>
                </a:solidFill>
                <a:latin typeface="Lucida Grande"/>
              </a:rPr>
              <a:t>Patronato de Turismo de la Diputación de Granada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98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Rectángulo"/>
          <p:cNvSpPr>
            <a:spLocks noChangeArrowheads="1"/>
          </p:cNvSpPr>
          <p:nvPr/>
        </p:nvSpPr>
        <p:spPr bwMode="auto">
          <a:xfrm>
            <a:off x="2208213" y="2420938"/>
            <a:ext cx="4572000" cy="2031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b="1" u="sng" kern="0" dirty="0">
                <a:solidFill>
                  <a:sysClr val="windowText" lastClr="000000"/>
                </a:solidFill>
              </a:rPr>
              <a:t>HUELLA DIGITAL:</a:t>
            </a:r>
          </a:p>
          <a:p>
            <a:pPr>
              <a:defRPr/>
            </a:pPr>
            <a:r>
              <a:rPr lang="es-ES" kern="0" dirty="0">
                <a:solidFill>
                  <a:sysClr val="windowText" lastClr="000000"/>
                </a:solidFill>
              </a:rPr>
              <a:t>@eparra</a:t>
            </a:r>
            <a:br>
              <a:rPr lang="es-ES" kern="0" dirty="0">
                <a:solidFill>
                  <a:sysClr val="windowText" lastClr="000000"/>
                </a:solidFill>
              </a:rPr>
            </a:br>
            <a:r>
              <a:rPr lang="es-ES" kern="0" dirty="0">
                <a:solidFill>
                  <a:sysClr val="windowText" lastClr="000000"/>
                </a:solidFill>
              </a:rPr>
              <a:t>facebook.com/eparra</a:t>
            </a:r>
            <a:br>
              <a:rPr lang="es-ES" kern="0" dirty="0">
                <a:solidFill>
                  <a:sysClr val="windowText" lastClr="000000"/>
                </a:solidFill>
              </a:rPr>
            </a:br>
            <a:r>
              <a:rPr lang="es-ES" kern="0" dirty="0" smtClean="0">
                <a:solidFill>
                  <a:sysClr val="windowText" lastClr="000000"/>
                </a:solidFill>
              </a:rPr>
              <a:t>slideshare.net/</a:t>
            </a:r>
            <a:r>
              <a:rPr lang="es-ES" kern="0" dirty="0" err="1" smtClean="0">
                <a:solidFill>
                  <a:sysClr val="windowText" lastClr="000000"/>
                </a:solidFill>
              </a:rPr>
              <a:t>eparralo</a:t>
            </a:r>
            <a:r>
              <a:rPr lang="es-ES" kern="0" dirty="0">
                <a:solidFill>
                  <a:sysClr val="windowText" lastClr="000000"/>
                </a:solidFill>
              </a:rPr>
              <a:t/>
            </a:r>
            <a:br>
              <a:rPr lang="es-ES" kern="0" dirty="0">
                <a:solidFill>
                  <a:sysClr val="windowText" lastClr="000000"/>
                </a:solidFill>
              </a:rPr>
            </a:br>
            <a:r>
              <a:rPr lang="es-ES" kern="0" dirty="0">
                <a:solidFill>
                  <a:sysClr val="windowText" lastClr="000000"/>
                </a:solidFill>
              </a:rPr>
              <a:t>delicious.com/eparra</a:t>
            </a:r>
          </a:p>
          <a:p>
            <a:pPr>
              <a:defRPr/>
            </a:pPr>
            <a:r>
              <a:rPr lang="es-ES" kern="0" dirty="0">
                <a:solidFill>
                  <a:sysClr val="windowText" lastClr="000000"/>
                </a:solidFill>
              </a:rPr>
              <a:t>twitter.com/</a:t>
            </a:r>
            <a:r>
              <a:rPr lang="es-ES" kern="0" dirty="0" err="1">
                <a:solidFill>
                  <a:sysClr val="windowText" lastClr="000000"/>
                </a:solidFill>
              </a:rPr>
              <a:t>eparralo</a:t>
            </a:r>
            <a:endParaRPr lang="es-ES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s-ES" kern="0" dirty="0">
                <a:solidFill>
                  <a:sysClr val="windowText" lastClr="000000"/>
                </a:solidFill>
                <a:hlinkClick r:id="rId3"/>
              </a:rPr>
              <a:t>eparra@ull.es</a:t>
            </a:r>
            <a:r>
              <a:rPr lang="es-ES" kern="0" dirty="0">
                <a:solidFill>
                  <a:sysClr val="windowText" lastClr="000000"/>
                </a:solidFill>
              </a:rPr>
              <a:t> y </a:t>
            </a:r>
            <a:r>
              <a:rPr lang="es-ES" kern="0" dirty="0">
                <a:solidFill>
                  <a:sysClr val="windowText" lastClr="000000"/>
                </a:solidFill>
                <a:hlinkClick r:id="rId4"/>
              </a:rPr>
              <a:t>eduparralopez@gmail.com</a:t>
            </a:r>
            <a:endParaRPr lang="es-ES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7 Rectángulo"/>
          <p:cNvSpPr/>
          <p:nvPr/>
        </p:nvSpPr>
        <p:spPr>
          <a:xfrm>
            <a:off x="5591945" y="2060849"/>
            <a:ext cx="452901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kern="0" dirty="0">
                <a:ln/>
                <a:solidFill>
                  <a:srgbClr val="B32C16"/>
                </a:solidFill>
              </a:rPr>
              <a:t>Gracias por </a:t>
            </a:r>
          </a:p>
          <a:p>
            <a:pPr algn="ctr">
              <a:defRPr/>
            </a:pPr>
            <a:r>
              <a:rPr lang="es-ES" sz="5400" b="1" kern="0" dirty="0">
                <a:ln/>
                <a:solidFill>
                  <a:srgbClr val="B32C16"/>
                </a:solidFill>
              </a:rPr>
              <a:t>vuestra atención</a:t>
            </a:r>
          </a:p>
        </p:txBody>
      </p:sp>
      <p:sp>
        <p:nvSpPr>
          <p:cNvPr id="12" name="4 Título"/>
          <p:cNvSpPr txBox="1">
            <a:spLocks/>
          </p:cNvSpPr>
          <p:nvPr/>
        </p:nvSpPr>
        <p:spPr>
          <a:xfrm>
            <a:off x="4151314" y="925513"/>
            <a:ext cx="6524625" cy="831850"/>
          </a:xfrm>
          <a:prstGeom prst="rect">
            <a:avLst/>
          </a:prstGeom>
        </p:spPr>
        <p:txBody>
          <a:bodyPr anchor="b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ysClr val="window" lastClr="FFFFFF">
                    <a:lumMod val="50000"/>
                  </a:sysClr>
                </a:solidFill>
                <a:latin typeface="Century Schoolbook"/>
              </a:rPr>
              <a:t>Eduardo Parra López</a:t>
            </a:r>
            <a:br>
              <a:rPr lang="es-ES" sz="1600" b="1" dirty="0">
                <a:solidFill>
                  <a:sysClr val="window" lastClr="FFFFFF">
                    <a:lumMod val="50000"/>
                  </a:sysClr>
                </a:solidFill>
                <a:latin typeface="Century Schoolbook"/>
              </a:rPr>
            </a:br>
            <a:r>
              <a:rPr lang="es-ES" sz="1600" b="1" dirty="0">
                <a:solidFill>
                  <a:sysClr val="window" lastClr="FFFFFF">
                    <a:lumMod val="50000"/>
                  </a:sysClr>
                </a:solidFill>
                <a:latin typeface="Century Schoolbook"/>
              </a:rPr>
              <a:t>ULL</a:t>
            </a:r>
            <a:br>
              <a:rPr lang="es-ES" sz="1600" b="1" dirty="0">
                <a:solidFill>
                  <a:sysClr val="window" lastClr="FFFFFF">
                    <a:lumMod val="50000"/>
                  </a:sysClr>
                </a:solidFill>
                <a:latin typeface="Century Schoolbook"/>
              </a:rPr>
            </a:br>
            <a:r>
              <a:rPr lang="es-ES" sz="1600" b="1" dirty="0" smtClean="0">
                <a:solidFill>
                  <a:sysClr val="window" lastClr="FFFFFF">
                    <a:lumMod val="50000"/>
                  </a:sysClr>
                </a:solidFill>
                <a:latin typeface="Century Schoolbook"/>
              </a:rPr>
              <a:t>Economía Digital y Organización </a:t>
            </a:r>
            <a:r>
              <a:rPr lang="es-ES" sz="1600" b="1" dirty="0">
                <a:solidFill>
                  <a:sysClr val="window" lastClr="FFFFFF">
                    <a:lumMod val="50000"/>
                  </a:sysClr>
                </a:solidFill>
                <a:latin typeface="Century Schoolbook"/>
              </a:rPr>
              <a:t>de Empresas</a:t>
            </a:r>
          </a:p>
        </p:txBody>
      </p:sp>
      <p:pic>
        <p:nvPicPr>
          <p:cNvPr id="6" name="Picture 5" descr="C:\Users\eparra\AppData\Local\Microsoft\Windows\Temporary Internet Files\Content.Outlook\C5O8SR34\IMG_8413 (2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10" y="712788"/>
            <a:ext cx="1214213" cy="162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37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754372"/>
            <a:ext cx="9144000" cy="974066"/>
          </a:xfrm>
        </p:spPr>
        <p:txBody>
          <a:bodyPr>
            <a:normAutofit/>
          </a:bodyPr>
          <a:lstStyle/>
          <a:p>
            <a:r>
              <a:rPr lang="es-ES" b="1" dirty="0" smtClean="0"/>
              <a:t>¿Qué es un Destino Turístico?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3210" y="1957064"/>
            <a:ext cx="9144000" cy="880947"/>
          </a:xfrm>
        </p:spPr>
        <p:txBody>
          <a:bodyPr>
            <a:normAutofit/>
          </a:bodyPr>
          <a:lstStyle/>
          <a:p>
            <a:r>
              <a:rPr lang="es-ES" i="1" dirty="0" smtClean="0"/>
              <a:t>Lugar en el cual los turistas tienen la intención de pasar un tiempo fuera del lugar de su domicilio habitual” (</a:t>
            </a:r>
            <a:r>
              <a:rPr lang="es-ES" i="1" dirty="0" err="1" smtClean="0"/>
              <a:t>Jafari</a:t>
            </a:r>
            <a:r>
              <a:rPr lang="es-ES" i="1" dirty="0" smtClean="0"/>
              <a:t> (2002))</a:t>
            </a:r>
            <a:endParaRPr lang="es-ES" i="1" dirty="0"/>
          </a:p>
        </p:txBody>
      </p:sp>
      <p:sp>
        <p:nvSpPr>
          <p:cNvPr id="4" name="Rectángulo 3"/>
          <p:cNvSpPr/>
          <p:nvPr/>
        </p:nvSpPr>
        <p:spPr>
          <a:xfrm>
            <a:off x="3674747" y="2838011"/>
            <a:ext cx="5020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“Territorio o área geográfica visitada por un turista”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239" y="3207343"/>
            <a:ext cx="5610878" cy="31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2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3210" y="553650"/>
            <a:ext cx="9917151" cy="97406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¿Qué es la inteligencia territorial?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8176" y="1611377"/>
            <a:ext cx="9144000" cy="496204"/>
          </a:xfrm>
        </p:spPr>
        <p:txBody>
          <a:bodyPr>
            <a:normAutofit/>
          </a:bodyPr>
          <a:lstStyle/>
          <a:p>
            <a:r>
              <a:rPr lang="es-ES" i="1" dirty="0" smtClean="0"/>
              <a:t>Proceso por el que interaccionan los recursos con las </a:t>
            </a:r>
            <a:r>
              <a:rPr lang="es-ES" i="1" dirty="0" err="1" smtClean="0"/>
              <a:t>TICs</a:t>
            </a:r>
            <a:r>
              <a:rPr lang="es-ES" i="1" dirty="0" smtClean="0"/>
              <a:t> para producir</a:t>
            </a:r>
            <a:endParaRPr lang="es-ES" i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23454587"/>
              </p:ext>
            </p:extLst>
          </p:nvPr>
        </p:nvGraphicFramePr>
        <p:xfrm>
          <a:off x="1965093" y="2107581"/>
          <a:ext cx="8873892" cy="475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79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3210" y="553650"/>
            <a:ext cx="10452410" cy="97406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Objetivos de la inteligencia territorial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1015" y="1611377"/>
            <a:ext cx="11474605" cy="300522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lphaUcPeriod"/>
            </a:pPr>
            <a:r>
              <a:rPr lang="es-ES" i="1" dirty="0" smtClean="0"/>
              <a:t>Coordinar las dimensiones económicas, sociales, políticas, medioambientales a la hora de intervenir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ES" i="1" dirty="0" smtClean="0"/>
              <a:t>Desarrollar el conocimiento de los recursos territoriales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ES" i="1" dirty="0" smtClean="0"/>
              <a:t>Implicar a los ciudadanos, con una mayor consulta y una participación más directa de la sociedad civil en los proyectos y en su ejecución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ES" i="1" dirty="0" smtClean="0"/>
              <a:t>Adaptar los datos, materia prima de la acción, para hacer una lectura más clara y coherente de cara a los objetivos de conocimiento, previsión y toma de decisión</a:t>
            </a:r>
            <a:endParaRPr lang="es-ES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08" y="4488393"/>
            <a:ext cx="1807998" cy="21577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415" y="4514927"/>
            <a:ext cx="2846400" cy="21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9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3210" y="553650"/>
            <a:ext cx="10452410" cy="97406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Objetivos de la inteligencia territorial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91015" y="1745192"/>
            <a:ext cx="11474605" cy="252572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lphaUcPeriod"/>
            </a:pPr>
            <a:r>
              <a:rPr lang="es-ES" i="1" dirty="0" smtClean="0"/>
              <a:t>Organizar la difusión y el modo de compartir la información entre todos los actores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ES" i="1" dirty="0" smtClean="0"/>
              <a:t>Desarrollar instrumentos de medida y de evaluación que permitan conocer los estados iniciales de los territorios (normalmente en forma de indicadores) pero además para aplicar los principios del desarrollo sostenible y evaluar las acciones llevadas a cabo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s-ES" i="1" dirty="0" smtClean="0"/>
              <a:t>Precisar nuestra comprensión de los mecanismos del sistema territorial, en sus múltiples variantes a fin de favorecer los enfoques multidisciplinares</a:t>
            </a:r>
            <a:endParaRPr lang="es-ES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08" y="4488393"/>
            <a:ext cx="1807998" cy="21577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415" y="4514927"/>
            <a:ext cx="2846400" cy="21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6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53650"/>
            <a:ext cx="12192000" cy="974066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Elementos que integran la inteligencia territorial en turismo</a:t>
            </a:r>
            <a:endParaRPr lang="es-ES" sz="40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56132260"/>
              </p:ext>
            </p:extLst>
          </p:nvPr>
        </p:nvGraphicFramePr>
        <p:xfrm>
          <a:off x="1650380" y="1694985"/>
          <a:ext cx="8643434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7454753" y="2296480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SIG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2932771" y="2204147"/>
            <a:ext cx="1527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Datos</a:t>
            </a:r>
          </a:p>
          <a:p>
            <a:pPr algn="ctr"/>
            <a:r>
              <a:rPr lang="es-ES" dirty="0" smtClean="0"/>
              <a:t>territoriales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7454753" y="5246870"/>
            <a:ext cx="1856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TICs</a:t>
            </a:r>
            <a:r>
              <a:rPr lang="es-ES" dirty="0" smtClean="0"/>
              <a:t> </a:t>
            </a:r>
            <a:r>
              <a:rPr lang="es-ES" dirty="0" smtClean="0"/>
              <a:t>(Big data) </a:t>
            </a:r>
            <a:r>
              <a:rPr lang="es-ES" dirty="0" smtClean="0"/>
              <a:t>y Web</a:t>
            </a:r>
          </a:p>
          <a:p>
            <a:r>
              <a:rPr lang="es-ES" dirty="0" smtClean="0"/>
              <a:t>2.0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2588447" y="5523869"/>
            <a:ext cx="244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Datos: socioeconómicos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500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39959" y="276651"/>
            <a:ext cx="12331959" cy="974066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Elementos que integran la inteligencia territorial en turismo</a:t>
            </a:r>
            <a:endParaRPr lang="es-ES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486937" y="1239565"/>
            <a:ext cx="110006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u="sng" dirty="0" smtClean="0">
                <a:solidFill>
                  <a:srgbClr val="FF0000"/>
                </a:solidFill>
              </a:rPr>
              <a:t>Territorio</a:t>
            </a:r>
          </a:p>
          <a:p>
            <a:r>
              <a:rPr lang="es-ES" sz="1200" dirty="0" smtClean="0"/>
              <a:t>• Elementos Físicos</a:t>
            </a:r>
          </a:p>
          <a:p>
            <a:r>
              <a:rPr lang="es-ES" sz="1200" dirty="0" smtClean="0"/>
              <a:t>• Elementos Humanos</a:t>
            </a:r>
          </a:p>
          <a:p>
            <a:r>
              <a:rPr lang="es-ES" sz="1200" dirty="0" smtClean="0"/>
              <a:t>• Paisaje y territorio</a:t>
            </a:r>
          </a:p>
          <a:p>
            <a:r>
              <a:rPr lang="es-ES" sz="1200" dirty="0" smtClean="0"/>
              <a:t>• Relaciones entre los mismos</a:t>
            </a:r>
          </a:p>
          <a:p>
            <a:r>
              <a:rPr lang="es-ES" sz="1200" dirty="0" smtClean="0"/>
              <a:t>• SIG</a:t>
            </a:r>
          </a:p>
          <a:p>
            <a:pPr algn="ctr"/>
            <a:r>
              <a:rPr lang="es-ES" sz="1200" b="1" i="1" dirty="0" smtClean="0"/>
              <a:t>Objetivo: conocer los elementos que integran el territorio y las relaciones que se establecen entre los mismos</a:t>
            </a:r>
            <a:endParaRPr lang="es-ES" sz="1200" b="1" i="1" dirty="0"/>
          </a:p>
        </p:txBody>
      </p:sp>
      <p:sp>
        <p:nvSpPr>
          <p:cNvPr id="4" name="Rectángulo 3"/>
          <p:cNvSpPr/>
          <p:nvPr/>
        </p:nvSpPr>
        <p:spPr>
          <a:xfrm>
            <a:off x="486937" y="2767593"/>
            <a:ext cx="9861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u="sng" dirty="0" smtClean="0">
                <a:solidFill>
                  <a:srgbClr val="FF0000"/>
                </a:solidFill>
              </a:rPr>
              <a:t>Sistemática</a:t>
            </a:r>
          </a:p>
          <a:p>
            <a:r>
              <a:rPr lang="es-ES" sz="1200" dirty="0" smtClean="0"/>
              <a:t>• Datos a tener en cuenta en el proceso</a:t>
            </a:r>
          </a:p>
          <a:p>
            <a:r>
              <a:rPr lang="es-ES" sz="1200" dirty="0" smtClean="0"/>
              <a:t>• Detección de actores sobre el territorio</a:t>
            </a:r>
          </a:p>
          <a:p>
            <a:r>
              <a:rPr lang="es-ES" sz="1200" dirty="0" smtClean="0"/>
              <a:t>• Cuestiones: actores, escalas y datos</a:t>
            </a:r>
          </a:p>
          <a:p>
            <a:pPr algn="ctr"/>
            <a:r>
              <a:rPr lang="es-ES" sz="1200" b="1" i="1" dirty="0" smtClean="0"/>
              <a:t>Objetivo: plantear macro base de datos territorial</a:t>
            </a:r>
            <a:endParaRPr lang="es-ES" sz="1200" b="1" i="1" dirty="0"/>
          </a:p>
        </p:txBody>
      </p:sp>
      <p:sp>
        <p:nvSpPr>
          <p:cNvPr id="5" name="Rectángulo 4"/>
          <p:cNvSpPr/>
          <p:nvPr/>
        </p:nvSpPr>
        <p:spPr>
          <a:xfrm>
            <a:off x="486937" y="3894138"/>
            <a:ext cx="110006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u="sng" dirty="0" smtClean="0">
                <a:solidFill>
                  <a:srgbClr val="FF0000"/>
                </a:solidFill>
              </a:rPr>
              <a:t>Tecnologías de la Información y la Comunicación</a:t>
            </a:r>
          </a:p>
          <a:p>
            <a:r>
              <a:rPr lang="es-ES" sz="1200" dirty="0" smtClean="0"/>
              <a:t>• Gestión automática de la información: Bases de Datos, </a:t>
            </a:r>
            <a:r>
              <a:rPr lang="es-ES" sz="1200" dirty="0" err="1" smtClean="0"/>
              <a:t>Datawarehouse</a:t>
            </a:r>
            <a:r>
              <a:rPr lang="es-ES" sz="1200" dirty="0" smtClean="0"/>
              <a:t>, </a:t>
            </a:r>
            <a:r>
              <a:rPr lang="es-ES" sz="1200" dirty="0" err="1" smtClean="0"/>
              <a:t>Datamining</a:t>
            </a:r>
            <a:r>
              <a:rPr lang="es-ES" sz="1200" dirty="0" smtClean="0"/>
              <a:t>, B.I.</a:t>
            </a:r>
          </a:p>
          <a:p>
            <a:r>
              <a:rPr lang="es-ES" sz="1200" dirty="0" smtClean="0"/>
              <a:t>•Ontologías - semántica</a:t>
            </a:r>
          </a:p>
          <a:p>
            <a:r>
              <a:rPr lang="es-ES" sz="1200" dirty="0" smtClean="0"/>
              <a:t>• Sistemas expertos</a:t>
            </a:r>
          </a:p>
          <a:p>
            <a:r>
              <a:rPr lang="es-ES" sz="1200" dirty="0" smtClean="0"/>
              <a:t>• SIG</a:t>
            </a:r>
          </a:p>
          <a:p>
            <a:r>
              <a:rPr lang="es-ES" sz="1200" dirty="0" smtClean="0"/>
              <a:t>• Inteligencia artificial: Sistemas de predicción, redes neuronales, fractales, teoría del caos</a:t>
            </a:r>
          </a:p>
          <a:p>
            <a:pPr algn="ctr"/>
            <a:r>
              <a:rPr lang="es-ES" sz="1200" b="1" dirty="0" smtClean="0"/>
              <a:t>Objetivo: propuesta de tratamiento automático, soporte de la información, creación de sistemas inteligentes, etc.</a:t>
            </a:r>
            <a:endParaRPr lang="es-ES" sz="1200" b="1" dirty="0"/>
          </a:p>
        </p:txBody>
      </p:sp>
      <p:sp>
        <p:nvSpPr>
          <p:cNvPr id="6" name="Rectángulo 5"/>
          <p:cNvSpPr/>
          <p:nvPr/>
        </p:nvSpPr>
        <p:spPr>
          <a:xfrm>
            <a:off x="486937" y="5533049"/>
            <a:ext cx="99506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Comunicación</a:t>
            </a:r>
          </a:p>
          <a:p>
            <a:r>
              <a:rPr lang="es-ES" sz="1200" dirty="0" smtClean="0"/>
              <a:t>•</a:t>
            </a:r>
            <a:r>
              <a:rPr lang="es-ES" sz="1200" dirty="0" err="1" smtClean="0"/>
              <a:t>Geomarketing</a:t>
            </a:r>
            <a:r>
              <a:rPr lang="es-ES" sz="1200" dirty="0" smtClean="0"/>
              <a:t>, </a:t>
            </a:r>
            <a:r>
              <a:rPr lang="es-ES" sz="1200" dirty="0" err="1" smtClean="0"/>
              <a:t>neuromarketing</a:t>
            </a:r>
            <a:r>
              <a:rPr lang="es-ES" sz="1200" dirty="0" smtClean="0"/>
              <a:t>…..</a:t>
            </a:r>
          </a:p>
          <a:p>
            <a:r>
              <a:rPr lang="es-ES" sz="1200" dirty="0" smtClean="0"/>
              <a:t>•</a:t>
            </a:r>
            <a:r>
              <a:rPr lang="es-ES" sz="1200" dirty="0" err="1" smtClean="0"/>
              <a:t>Webmapping</a:t>
            </a:r>
            <a:endParaRPr lang="es-ES" sz="1200" dirty="0" smtClean="0"/>
          </a:p>
          <a:p>
            <a:r>
              <a:rPr lang="es-ES" sz="1200" dirty="0" smtClean="0"/>
              <a:t>•Gestión del territorio</a:t>
            </a:r>
          </a:p>
          <a:p>
            <a:pPr algn="ctr"/>
            <a:r>
              <a:rPr lang="es-ES" sz="1200" b="1" i="1" dirty="0" smtClean="0"/>
              <a:t>Objetivo: comunicar la información a los usuarios: gestores del territorio, técnicos, habitantes, etc.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55683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8576" y="276651"/>
            <a:ext cx="11043424" cy="974066"/>
          </a:xfrm>
        </p:spPr>
        <p:txBody>
          <a:bodyPr>
            <a:noAutofit/>
          </a:bodyPr>
          <a:lstStyle/>
          <a:p>
            <a:r>
              <a:rPr lang="es-ES" sz="4400" b="1" dirty="0" smtClean="0"/>
              <a:t>¿Qué es un Destino Turístico inteligente?</a:t>
            </a:r>
            <a:endParaRPr lang="es-ES" sz="4400" b="1" dirty="0"/>
          </a:p>
        </p:txBody>
      </p:sp>
      <p:sp>
        <p:nvSpPr>
          <p:cNvPr id="7" name="Rectángulo 6"/>
          <p:cNvSpPr/>
          <p:nvPr/>
        </p:nvSpPr>
        <p:spPr>
          <a:xfrm>
            <a:off x="2791522" y="53983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 smtClean="0"/>
              <a:t>OBJETIVO: GENERAR UN TERRITORIO</a:t>
            </a:r>
          </a:p>
          <a:p>
            <a:pPr algn="ctr"/>
            <a:r>
              <a:rPr lang="es-ES" b="1" dirty="0" smtClean="0"/>
              <a:t>CON UN USO TURÍSTICO</a:t>
            </a:r>
          </a:p>
          <a:p>
            <a:pPr algn="ctr"/>
            <a:r>
              <a:rPr lang="es-ES" b="1" dirty="0" smtClean="0"/>
              <a:t>CORRECTAMENTE GESTIONADO</a:t>
            </a:r>
            <a:endParaRPr lang="es-ES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3148"/>
              </p:ext>
            </p:extLst>
          </p:nvPr>
        </p:nvGraphicFramePr>
        <p:xfrm>
          <a:off x="2032000" y="1250717"/>
          <a:ext cx="8128000" cy="404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516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1710</Words>
  <Application>Microsoft Office PowerPoint</Application>
  <PresentationFormat>Panorámica</PresentationFormat>
  <Paragraphs>293</Paragraphs>
  <Slides>29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Calibri,Bold</vt:lpstr>
      <vt:lpstr>Century Schoolbook</vt:lpstr>
      <vt:lpstr>Lucida Grande</vt:lpstr>
      <vt:lpstr>Wingdings</vt:lpstr>
      <vt:lpstr>Tema de Office</vt:lpstr>
      <vt:lpstr>Destinos Turísticos Inteligentes</vt:lpstr>
      <vt:lpstr>Puntos Claves</vt:lpstr>
      <vt:lpstr>¿Qué es un Destino Turístico?</vt:lpstr>
      <vt:lpstr>¿Qué es la inteligencia territorial?</vt:lpstr>
      <vt:lpstr>Objetivos de la inteligencia territorial</vt:lpstr>
      <vt:lpstr>Objetivos de la inteligencia territorial</vt:lpstr>
      <vt:lpstr>Elementos que integran la inteligencia territorial en turismo</vt:lpstr>
      <vt:lpstr>Elementos que integran la inteligencia territorial en turismo</vt:lpstr>
      <vt:lpstr>¿Qué es un Destino Turístico inteligente?</vt:lpstr>
      <vt:lpstr>¿Qué es un Destino Turístico inteligente?</vt:lpstr>
      <vt:lpstr>Inteligencia territorial y Destinos Turísticos Inteligentes</vt:lpstr>
      <vt:lpstr>Inteligencia territorial y Destinos Turísticos Inteligentes</vt:lpstr>
      <vt:lpstr>Inteligencia territorial y Destinos Turísticos Inteligentes</vt:lpstr>
      <vt:lpstr>Sistemas Tecnológicos Sostenibles</vt:lpstr>
      <vt:lpstr>Ciclo de vida del turista y TICs</vt:lpstr>
      <vt:lpstr>Sistema Integrado de Gestión de Destinos  (Fuente Proyecto TINTERO. CDTI)</vt:lpstr>
      <vt:lpstr>Sistema Integrado de Gestión de Destinos  (Fuente Proyecto TINTERO. CDTI)</vt:lpstr>
      <vt:lpstr>Presentación de PowerPoint</vt:lpstr>
      <vt:lpstr>Presentación de PowerPoint</vt:lpstr>
      <vt:lpstr>Presentación de PowerPoint</vt:lpstr>
      <vt:lpstr>Presentación de PowerPoint</vt:lpstr>
      <vt:lpstr>NORMALIZACIÓN AENOR (Fuente: SEGITTUR)</vt:lpstr>
      <vt:lpstr>Resumo  </vt:lpstr>
      <vt:lpstr>Resumo</vt:lpstr>
      <vt:lpstr>Resumo </vt:lpstr>
      <vt:lpstr>Resumo 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Destinos Turístico Inteligentes</dc:title>
  <dc:creator>eparra</dc:creator>
  <cp:lastModifiedBy>eparra</cp:lastModifiedBy>
  <cp:revision>24</cp:revision>
  <dcterms:created xsi:type="dcterms:W3CDTF">2014-05-28T08:15:23Z</dcterms:created>
  <dcterms:modified xsi:type="dcterms:W3CDTF">2014-10-20T13:20:15Z</dcterms:modified>
</cp:coreProperties>
</file>