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diagrams/quickStyle8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3" r:id="rId3"/>
    <p:sldId id="261" r:id="rId4"/>
    <p:sldId id="264" r:id="rId5"/>
    <p:sldId id="265" r:id="rId6"/>
    <p:sldId id="266" r:id="rId7"/>
    <p:sldId id="256" r:id="rId8"/>
    <p:sldId id="257" r:id="rId9"/>
    <p:sldId id="259" r:id="rId10"/>
    <p:sldId id="258" r:id="rId11"/>
    <p:sldId id="260" r:id="rId12"/>
    <p:sldId id="268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E1C5"/>
    <a:srgbClr val="6699FF"/>
    <a:srgbClr val="E7BF1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380" autoAdjust="0"/>
  </p:normalViewPr>
  <p:slideViewPr>
    <p:cSldViewPr>
      <p:cViewPr varScale="1">
        <p:scale>
          <a:sx n="73" d="100"/>
          <a:sy n="73" d="100"/>
        </p:scale>
        <p:origin x="-193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34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E10FB3-6C0E-4667-99D6-AF3706679E1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ABC5817-0393-4976-947C-DA09478FC71A}">
      <dgm:prSet phldrT="[Texto]"/>
      <dgm:spPr>
        <a:noFill/>
        <a:effectLst>
          <a:outerShdw blurRad="50800" dist="50800" dir="5400000" algn="ctr" rotWithShape="0">
            <a:srgbClr val="6699FF"/>
          </a:outerShdw>
        </a:effectLst>
      </dgm:spPr>
      <dgm:t>
        <a:bodyPr/>
        <a:lstStyle/>
        <a:p>
          <a:endParaRPr lang="es-ES" b="1" dirty="0">
            <a:solidFill>
              <a:schemeClr val="bg1"/>
            </a:solidFill>
          </a:endParaRPr>
        </a:p>
      </dgm:t>
    </dgm:pt>
    <dgm:pt modelId="{28336269-FEB6-4602-8D7C-11A442C7B582}" type="parTrans" cxnId="{98378D43-0940-4640-9B5C-10754BC3BF58}">
      <dgm:prSet/>
      <dgm:spPr/>
      <dgm:t>
        <a:bodyPr/>
        <a:lstStyle/>
        <a:p>
          <a:endParaRPr lang="es-ES"/>
        </a:p>
      </dgm:t>
    </dgm:pt>
    <dgm:pt modelId="{CAC715B9-6E17-48EA-B844-E21941A6FD27}" type="sibTrans" cxnId="{98378D43-0940-4640-9B5C-10754BC3BF58}">
      <dgm:prSet/>
      <dgm:spPr/>
      <dgm:t>
        <a:bodyPr/>
        <a:lstStyle/>
        <a:p>
          <a:endParaRPr lang="es-ES"/>
        </a:p>
      </dgm:t>
    </dgm:pt>
    <dgm:pt modelId="{B8151E06-D800-4301-BDE8-9F716EB870CC}">
      <dgm:prSet phldrT="[Texto]"/>
      <dgm:spPr>
        <a:gradFill flip="none" rotWithShape="1">
          <a:gsLst>
            <a:gs pos="0">
              <a:srgbClr val="0070C0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  <a:tileRect r="-100000" b="-100000"/>
        </a:gradFill>
        <a:effectLst>
          <a:outerShdw blurRad="50800" dist="50800" dir="5400000" algn="ctr" rotWithShape="0">
            <a:srgbClr val="6699FF"/>
          </a:outerShdw>
        </a:effectLst>
      </dgm:spPr>
      <dgm:t>
        <a:bodyPr/>
        <a:lstStyle/>
        <a:p>
          <a:r>
            <a:rPr lang="es-ES_tradnl" b="1" dirty="0" smtClean="0">
              <a:solidFill>
                <a:schemeClr val="tx1"/>
              </a:solidFill>
            </a:rPr>
            <a:t>Agencia de Viajes</a:t>
          </a:r>
          <a:endParaRPr lang="es-ES" b="1" dirty="0">
            <a:solidFill>
              <a:schemeClr val="tx1"/>
            </a:solidFill>
          </a:endParaRPr>
        </a:p>
      </dgm:t>
    </dgm:pt>
    <dgm:pt modelId="{F668B91F-FA28-4DB5-B889-B81C65D899DD}" type="parTrans" cxnId="{C3830EB6-51F6-4884-B9C3-06F415890227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s-ES"/>
        </a:p>
      </dgm:t>
    </dgm:pt>
    <dgm:pt modelId="{6E69D9AA-F0AC-43F9-8BF3-715C248F76C9}" type="sibTrans" cxnId="{C3830EB6-51F6-4884-B9C3-06F415890227}">
      <dgm:prSet/>
      <dgm:spPr/>
      <dgm:t>
        <a:bodyPr/>
        <a:lstStyle/>
        <a:p>
          <a:endParaRPr lang="es-ES"/>
        </a:p>
      </dgm:t>
    </dgm:pt>
    <dgm:pt modelId="{9B69A2D2-DB6E-4AD8-92E5-600415DE40AD}">
      <dgm:prSet phldrT="[Texto]"/>
      <dgm:spPr>
        <a:gradFill flip="none" rotWithShape="1">
          <a:gsLst>
            <a:gs pos="0">
              <a:srgbClr val="0070C0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  <a:tileRect r="-100000" b="-100000"/>
        </a:gradFill>
        <a:effectLst>
          <a:outerShdw blurRad="50800" dist="50800" dir="5400000" algn="ctr" rotWithShape="0">
            <a:srgbClr val="6699FF"/>
          </a:outerShdw>
        </a:effectLst>
      </dgm:spPr>
      <dgm:t>
        <a:bodyPr/>
        <a:lstStyle/>
        <a:p>
          <a:r>
            <a:rPr lang="es-ES_tradnl" b="1" dirty="0" smtClean="0">
              <a:solidFill>
                <a:schemeClr val="tx1"/>
              </a:solidFill>
            </a:rPr>
            <a:t>Hotel</a:t>
          </a:r>
          <a:endParaRPr lang="es-ES" b="1" dirty="0">
            <a:solidFill>
              <a:schemeClr val="tx1"/>
            </a:solidFill>
          </a:endParaRPr>
        </a:p>
      </dgm:t>
    </dgm:pt>
    <dgm:pt modelId="{FCD88633-90F4-4414-8CF5-6EF9FB57056C}" type="parTrans" cxnId="{92ECFCBE-6418-4233-AB0C-736C40587DA9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s-ES"/>
        </a:p>
      </dgm:t>
    </dgm:pt>
    <dgm:pt modelId="{FB7FAA87-5AA6-449F-8622-7C3562A1F304}" type="sibTrans" cxnId="{92ECFCBE-6418-4233-AB0C-736C40587DA9}">
      <dgm:prSet/>
      <dgm:spPr/>
      <dgm:t>
        <a:bodyPr/>
        <a:lstStyle/>
        <a:p>
          <a:endParaRPr lang="es-ES"/>
        </a:p>
      </dgm:t>
    </dgm:pt>
    <dgm:pt modelId="{F9BAEA63-6C9D-4642-BB00-23404456240F}">
      <dgm:prSet/>
      <dgm:spPr/>
      <dgm:t>
        <a:bodyPr/>
        <a:lstStyle/>
        <a:p>
          <a:r>
            <a:rPr lang="es-ES_tradnl" dirty="0" err="1" smtClean="0"/>
            <a:t>Touroperador</a:t>
          </a:r>
          <a:endParaRPr lang="es-ES" dirty="0"/>
        </a:p>
      </dgm:t>
    </dgm:pt>
    <dgm:pt modelId="{F1E16222-CFD7-4C0E-87FF-9EDCAC283A84}" type="parTrans" cxnId="{00AA9096-5E5E-4244-8D37-58BF305D7069}">
      <dgm:prSet/>
      <dgm:spPr/>
      <dgm:t>
        <a:bodyPr/>
        <a:lstStyle/>
        <a:p>
          <a:endParaRPr lang="es-ES"/>
        </a:p>
      </dgm:t>
    </dgm:pt>
    <dgm:pt modelId="{2565AAE1-E37F-4A95-BB19-ABFC0DD5EBCC}" type="sibTrans" cxnId="{00AA9096-5E5E-4244-8D37-58BF305D7069}">
      <dgm:prSet/>
      <dgm:spPr/>
      <dgm:t>
        <a:bodyPr/>
        <a:lstStyle/>
        <a:p>
          <a:endParaRPr lang="es-ES"/>
        </a:p>
      </dgm:t>
    </dgm:pt>
    <dgm:pt modelId="{6334D35D-A22F-4578-9049-0E1B7A631952}">
      <dgm:prSet/>
      <dgm:spPr/>
      <dgm:t>
        <a:bodyPr/>
        <a:lstStyle/>
        <a:p>
          <a:r>
            <a:rPr lang="es-ES_tradnl" dirty="0" smtClean="0"/>
            <a:t>CRS</a:t>
          </a:r>
          <a:endParaRPr lang="es-ES" dirty="0"/>
        </a:p>
      </dgm:t>
    </dgm:pt>
    <dgm:pt modelId="{35FF5071-0B1C-406F-A72E-17485E959A92}" type="parTrans" cxnId="{0AD24408-407F-484F-B2C7-5ADC899B72C1}">
      <dgm:prSet/>
      <dgm:spPr/>
      <dgm:t>
        <a:bodyPr/>
        <a:lstStyle/>
        <a:p>
          <a:endParaRPr lang="es-ES"/>
        </a:p>
      </dgm:t>
    </dgm:pt>
    <dgm:pt modelId="{ECB5929D-BFEF-4DEB-A504-3C7CDE1F4EB5}" type="sibTrans" cxnId="{0AD24408-407F-484F-B2C7-5ADC899B72C1}">
      <dgm:prSet/>
      <dgm:spPr/>
      <dgm:t>
        <a:bodyPr/>
        <a:lstStyle/>
        <a:p>
          <a:endParaRPr lang="es-ES"/>
        </a:p>
      </dgm:t>
    </dgm:pt>
    <dgm:pt modelId="{EBF3C099-AB82-4E70-AF63-4CD6D69ED6B6}" type="pres">
      <dgm:prSet presAssocID="{62E10FB3-6C0E-4667-99D6-AF3706679E1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A37DBD3-2E37-4B8D-A40E-BD296D92A7F0}" type="pres">
      <dgm:prSet presAssocID="{9ABC5817-0393-4976-947C-DA09478FC71A}" presName="hierRoot1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800E55EA-ECC5-48C0-986F-C6941AA7326B}" type="pres">
      <dgm:prSet presAssocID="{9ABC5817-0393-4976-947C-DA09478FC71A}" presName="rootComposite1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68751236-E67A-4E06-BCAE-6D37C71B425A}" type="pres">
      <dgm:prSet presAssocID="{9ABC5817-0393-4976-947C-DA09478FC71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9293BD-F00B-4CA0-80B6-671A6C18F59F}" type="pres">
      <dgm:prSet presAssocID="{9ABC5817-0393-4976-947C-DA09478FC71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6A38380-F2F1-402A-B2DB-C73B54F69D1E}" type="pres">
      <dgm:prSet presAssocID="{9ABC5817-0393-4976-947C-DA09478FC71A}" presName="hierChild2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D321D4F2-2398-4A81-A695-40E1B7A27D73}" type="pres">
      <dgm:prSet presAssocID="{F668B91F-FA28-4DB5-B889-B81C65D899DD}" presName="Name37" presStyleLbl="parChTrans1D2" presStyleIdx="0" presStyleCnt="2"/>
      <dgm:spPr/>
      <dgm:t>
        <a:bodyPr/>
        <a:lstStyle/>
        <a:p>
          <a:endParaRPr lang="es-ES"/>
        </a:p>
      </dgm:t>
    </dgm:pt>
    <dgm:pt modelId="{3818CA77-EDC4-4F26-A753-B09F837B4771}" type="pres">
      <dgm:prSet presAssocID="{B8151E06-D800-4301-BDE8-9F716EB870CC}" presName="hierRoot2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0BEAF6A5-F1B8-4770-BFA5-ED00FFDCA2F0}" type="pres">
      <dgm:prSet presAssocID="{B8151E06-D800-4301-BDE8-9F716EB870CC}" presName="rootComposit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5C5067D7-182A-4916-8C34-A3F000BCE666}" type="pres">
      <dgm:prSet presAssocID="{B8151E06-D800-4301-BDE8-9F716EB870CC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EBA315-03C3-433A-A940-E325A59B0D1A}" type="pres">
      <dgm:prSet presAssocID="{B8151E06-D800-4301-BDE8-9F716EB870CC}" presName="rootConnector" presStyleLbl="node2" presStyleIdx="0" presStyleCnt="2"/>
      <dgm:spPr/>
      <dgm:t>
        <a:bodyPr/>
        <a:lstStyle/>
        <a:p>
          <a:endParaRPr lang="es-ES"/>
        </a:p>
      </dgm:t>
    </dgm:pt>
    <dgm:pt modelId="{FFF0FA52-D181-4E37-9D03-8A9529B5F9C2}" type="pres">
      <dgm:prSet presAssocID="{B8151E06-D800-4301-BDE8-9F716EB870CC}" presName="hierChild4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43F91B35-7563-45DF-9A63-8F979037ACD1}" type="pres">
      <dgm:prSet presAssocID="{F1E16222-CFD7-4C0E-87FF-9EDCAC283A84}" presName="Name37" presStyleLbl="parChTrans1D3" presStyleIdx="0" presStyleCnt="2"/>
      <dgm:spPr/>
      <dgm:t>
        <a:bodyPr/>
        <a:lstStyle/>
        <a:p>
          <a:endParaRPr lang="es-ES"/>
        </a:p>
      </dgm:t>
    </dgm:pt>
    <dgm:pt modelId="{6EC2FDE9-CCAD-4A97-AE1D-CCC7094E6EC4}" type="pres">
      <dgm:prSet presAssocID="{F9BAEA63-6C9D-4642-BB00-23404456240F}" presName="hierRoot2" presStyleCnt="0">
        <dgm:presLayoutVars>
          <dgm:hierBranch val="init"/>
        </dgm:presLayoutVars>
      </dgm:prSet>
      <dgm:spPr/>
    </dgm:pt>
    <dgm:pt modelId="{0A460996-944B-4575-8179-5628C12A8DEE}" type="pres">
      <dgm:prSet presAssocID="{F9BAEA63-6C9D-4642-BB00-23404456240F}" presName="rootComposite" presStyleCnt="0"/>
      <dgm:spPr/>
    </dgm:pt>
    <dgm:pt modelId="{6CCAE861-E3DC-4075-A7B0-A470D1C46410}" type="pres">
      <dgm:prSet presAssocID="{F9BAEA63-6C9D-4642-BB00-23404456240F}" presName="rootText" presStyleLbl="node3" presStyleIdx="0" presStyleCnt="2" custLinFactX="-38605" custLinFactNeighborX="-100000" custLinFactNeighborY="82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59B5DE-DEB2-4CDD-A28E-4430A75A907A}" type="pres">
      <dgm:prSet presAssocID="{F9BAEA63-6C9D-4642-BB00-23404456240F}" presName="rootConnector" presStyleLbl="node3" presStyleIdx="0" presStyleCnt="2"/>
      <dgm:spPr/>
      <dgm:t>
        <a:bodyPr/>
        <a:lstStyle/>
        <a:p>
          <a:endParaRPr lang="es-ES"/>
        </a:p>
      </dgm:t>
    </dgm:pt>
    <dgm:pt modelId="{988350B2-BBDD-4379-818D-967420DF108C}" type="pres">
      <dgm:prSet presAssocID="{F9BAEA63-6C9D-4642-BB00-23404456240F}" presName="hierChild4" presStyleCnt="0"/>
      <dgm:spPr/>
    </dgm:pt>
    <dgm:pt modelId="{F06011D9-A800-4E43-AA80-DBB307FDEE96}" type="pres">
      <dgm:prSet presAssocID="{F9BAEA63-6C9D-4642-BB00-23404456240F}" presName="hierChild5" presStyleCnt="0"/>
      <dgm:spPr/>
    </dgm:pt>
    <dgm:pt modelId="{3C17B716-C868-4B83-AB17-FB8C305565ED}" type="pres">
      <dgm:prSet presAssocID="{35FF5071-0B1C-406F-A72E-17485E959A92}" presName="Name37" presStyleLbl="parChTrans1D3" presStyleIdx="1" presStyleCnt="2"/>
      <dgm:spPr/>
      <dgm:t>
        <a:bodyPr/>
        <a:lstStyle/>
        <a:p>
          <a:endParaRPr lang="es-ES"/>
        </a:p>
      </dgm:t>
    </dgm:pt>
    <dgm:pt modelId="{AF46CA3B-9323-40EF-BFF0-12F594D4E9F7}" type="pres">
      <dgm:prSet presAssocID="{6334D35D-A22F-4578-9049-0E1B7A631952}" presName="hierRoot2" presStyleCnt="0">
        <dgm:presLayoutVars>
          <dgm:hierBranch val="init"/>
        </dgm:presLayoutVars>
      </dgm:prSet>
      <dgm:spPr/>
    </dgm:pt>
    <dgm:pt modelId="{CBCB08AE-1CBF-4DDD-8331-1ECA848C2197}" type="pres">
      <dgm:prSet presAssocID="{6334D35D-A22F-4578-9049-0E1B7A631952}" presName="rootComposite" presStyleCnt="0"/>
      <dgm:spPr/>
    </dgm:pt>
    <dgm:pt modelId="{93DAA1FE-FCFA-48B0-943D-BB628E63750E}" type="pres">
      <dgm:prSet presAssocID="{6334D35D-A22F-4578-9049-0E1B7A631952}" presName="rootText" presStyleLbl="node3" presStyleIdx="1" presStyleCnt="2" custLinFactY="-33769" custLinFactNeighborX="-2193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1499B8-A8F4-4810-8063-89A8347716DB}" type="pres">
      <dgm:prSet presAssocID="{6334D35D-A22F-4578-9049-0E1B7A631952}" presName="rootConnector" presStyleLbl="node3" presStyleIdx="1" presStyleCnt="2"/>
      <dgm:spPr/>
      <dgm:t>
        <a:bodyPr/>
        <a:lstStyle/>
        <a:p>
          <a:endParaRPr lang="es-ES"/>
        </a:p>
      </dgm:t>
    </dgm:pt>
    <dgm:pt modelId="{FED990CD-7C18-464E-8FE4-DB89D7419894}" type="pres">
      <dgm:prSet presAssocID="{6334D35D-A22F-4578-9049-0E1B7A631952}" presName="hierChild4" presStyleCnt="0"/>
      <dgm:spPr/>
    </dgm:pt>
    <dgm:pt modelId="{9A0AE82F-F9E8-409E-8190-2F332E718CB7}" type="pres">
      <dgm:prSet presAssocID="{6334D35D-A22F-4578-9049-0E1B7A631952}" presName="hierChild5" presStyleCnt="0"/>
      <dgm:spPr/>
    </dgm:pt>
    <dgm:pt modelId="{75C8285F-B56B-4B9F-A920-EFD1AC7FB784}" type="pres">
      <dgm:prSet presAssocID="{B8151E06-D800-4301-BDE8-9F716EB870CC}" presName="hierChild5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85FA672C-AD01-4BD2-8E1D-F42DC4C8AA69}" type="pres">
      <dgm:prSet presAssocID="{FCD88633-90F4-4414-8CF5-6EF9FB57056C}" presName="Name37" presStyleLbl="parChTrans1D2" presStyleIdx="1" presStyleCnt="2"/>
      <dgm:spPr/>
      <dgm:t>
        <a:bodyPr/>
        <a:lstStyle/>
        <a:p>
          <a:endParaRPr lang="es-ES"/>
        </a:p>
      </dgm:t>
    </dgm:pt>
    <dgm:pt modelId="{2BAF5824-329E-441A-B212-FA5744B4DBB8}" type="pres">
      <dgm:prSet presAssocID="{9B69A2D2-DB6E-4AD8-92E5-600415DE40AD}" presName="hierRoot2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A140E017-0B12-4C0E-9BD9-BB20C830EEBA}" type="pres">
      <dgm:prSet presAssocID="{9B69A2D2-DB6E-4AD8-92E5-600415DE40AD}" presName="rootComposit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C7150F13-E4F7-421B-9CFF-B88F602C65B6}" type="pres">
      <dgm:prSet presAssocID="{9B69A2D2-DB6E-4AD8-92E5-600415DE40AD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CFC369-611C-44B6-A3B9-0E9DB8E469D0}" type="pres">
      <dgm:prSet presAssocID="{9B69A2D2-DB6E-4AD8-92E5-600415DE40AD}" presName="rootConnector" presStyleLbl="node2" presStyleIdx="1" presStyleCnt="2"/>
      <dgm:spPr/>
      <dgm:t>
        <a:bodyPr/>
        <a:lstStyle/>
        <a:p>
          <a:endParaRPr lang="es-ES"/>
        </a:p>
      </dgm:t>
    </dgm:pt>
    <dgm:pt modelId="{7AB2DEDD-7AE9-412A-9F22-309ABF78F8F7}" type="pres">
      <dgm:prSet presAssocID="{9B69A2D2-DB6E-4AD8-92E5-600415DE40AD}" presName="hierChild4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B4E5DF5F-B258-42C2-B998-2320AFDB6BC3}" type="pres">
      <dgm:prSet presAssocID="{9B69A2D2-DB6E-4AD8-92E5-600415DE40AD}" presName="hierChild5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F0D38DE4-8547-4F1A-9101-72E119EB8A0D}" type="pres">
      <dgm:prSet presAssocID="{9ABC5817-0393-4976-947C-DA09478FC71A}" presName="hierChild3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</dgm:ptLst>
  <dgm:cxnLst>
    <dgm:cxn modelId="{878F3643-9CFE-429E-A5ED-544539F757D6}" type="presOf" srcId="{F1E16222-CFD7-4C0E-87FF-9EDCAC283A84}" destId="{43F91B35-7563-45DF-9A63-8F979037ACD1}" srcOrd="0" destOrd="0" presId="urn:microsoft.com/office/officeart/2005/8/layout/orgChart1"/>
    <dgm:cxn modelId="{AE688E60-CC8E-48C5-AA9D-1F73F25E4AF6}" type="presOf" srcId="{F9BAEA63-6C9D-4642-BB00-23404456240F}" destId="{6CCAE861-E3DC-4075-A7B0-A470D1C46410}" srcOrd="0" destOrd="0" presId="urn:microsoft.com/office/officeart/2005/8/layout/orgChart1"/>
    <dgm:cxn modelId="{1B65A1E0-C9BF-4712-A79D-94ADD92D5D50}" type="presOf" srcId="{9ABC5817-0393-4976-947C-DA09478FC71A}" destId="{68751236-E67A-4E06-BCAE-6D37C71B425A}" srcOrd="0" destOrd="0" presId="urn:microsoft.com/office/officeart/2005/8/layout/orgChart1"/>
    <dgm:cxn modelId="{76B72277-1234-4D34-947B-84396EF6A759}" type="presOf" srcId="{B8151E06-D800-4301-BDE8-9F716EB870CC}" destId="{5C5067D7-182A-4916-8C34-A3F000BCE666}" srcOrd="0" destOrd="0" presId="urn:microsoft.com/office/officeart/2005/8/layout/orgChart1"/>
    <dgm:cxn modelId="{92ECFCBE-6418-4233-AB0C-736C40587DA9}" srcId="{9ABC5817-0393-4976-947C-DA09478FC71A}" destId="{9B69A2D2-DB6E-4AD8-92E5-600415DE40AD}" srcOrd="1" destOrd="0" parTransId="{FCD88633-90F4-4414-8CF5-6EF9FB57056C}" sibTransId="{FB7FAA87-5AA6-449F-8622-7C3562A1F304}"/>
    <dgm:cxn modelId="{93C917D3-B526-40CD-8E6B-1E5734D24F24}" type="presOf" srcId="{9B69A2D2-DB6E-4AD8-92E5-600415DE40AD}" destId="{0DCFC369-611C-44B6-A3B9-0E9DB8E469D0}" srcOrd="1" destOrd="0" presId="urn:microsoft.com/office/officeart/2005/8/layout/orgChart1"/>
    <dgm:cxn modelId="{02C26DAB-86AD-442C-9D3F-22491AAA055C}" type="presOf" srcId="{6334D35D-A22F-4578-9049-0E1B7A631952}" destId="{93DAA1FE-FCFA-48B0-943D-BB628E63750E}" srcOrd="0" destOrd="0" presId="urn:microsoft.com/office/officeart/2005/8/layout/orgChart1"/>
    <dgm:cxn modelId="{FB653C12-4C11-4488-AA1E-44B84DDE774F}" type="presOf" srcId="{F9BAEA63-6C9D-4642-BB00-23404456240F}" destId="{FA59B5DE-DEB2-4CDD-A28E-4430A75A907A}" srcOrd="1" destOrd="0" presId="urn:microsoft.com/office/officeart/2005/8/layout/orgChart1"/>
    <dgm:cxn modelId="{30E4737D-E3F9-4D35-B417-E43F711876F2}" type="presOf" srcId="{9ABC5817-0393-4976-947C-DA09478FC71A}" destId="{249293BD-F00B-4CA0-80B6-671A6C18F59F}" srcOrd="1" destOrd="0" presId="urn:microsoft.com/office/officeart/2005/8/layout/orgChart1"/>
    <dgm:cxn modelId="{234DE324-103B-4BDB-965F-DDC7032552ED}" type="presOf" srcId="{9B69A2D2-DB6E-4AD8-92E5-600415DE40AD}" destId="{C7150F13-E4F7-421B-9CFF-B88F602C65B6}" srcOrd="0" destOrd="0" presId="urn:microsoft.com/office/officeart/2005/8/layout/orgChart1"/>
    <dgm:cxn modelId="{B3BAA3ED-570B-47E1-8365-383553E96064}" type="presOf" srcId="{62E10FB3-6C0E-4667-99D6-AF3706679E1B}" destId="{EBF3C099-AB82-4E70-AF63-4CD6D69ED6B6}" srcOrd="0" destOrd="0" presId="urn:microsoft.com/office/officeart/2005/8/layout/orgChart1"/>
    <dgm:cxn modelId="{206CE08C-879B-415B-A153-58CA9510AF35}" type="presOf" srcId="{6334D35D-A22F-4578-9049-0E1B7A631952}" destId="{4C1499B8-A8F4-4810-8063-89A8347716DB}" srcOrd="1" destOrd="0" presId="urn:microsoft.com/office/officeart/2005/8/layout/orgChart1"/>
    <dgm:cxn modelId="{10605855-B45D-40F4-ADEA-B1317FA78B0D}" type="presOf" srcId="{F668B91F-FA28-4DB5-B889-B81C65D899DD}" destId="{D321D4F2-2398-4A81-A695-40E1B7A27D73}" srcOrd="0" destOrd="0" presId="urn:microsoft.com/office/officeart/2005/8/layout/orgChart1"/>
    <dgm:cxn modelId="{C3830EB6-51F6-4884-B9C3-06F415890227}" srcId="{9ABC5817-0393-4976-947C-DA09478FC71A}" destId="{B8151E06-D800-4301-BDE8-9F716EB870CC}" srcOrd="0" destOrd="0" parTransId="{F668B91F-FA28-4DB5-B889-B81C65D899DD}" sibTransId="{6E69D9AA-F0AC-43F9-8BF3-715C248F76C9}"/>
    <dgm:cxn modelId="{E19F6664-90F5-426E-A50F-455D599FCAA2}" type="presOf" srcId="{FCD88633-90F4-4414-8CF5-6EF9FB57056C}" destId="{85FA672C-AD01-4BD2-8E1D-F42DC4C8AA69}" srcOrd="0" destOrd="0" presId="urn:microsoft.com/office/officeart/2005/8/layout/orgChart1"/>
    <dgm:cxn modelId="{E63758D4-F6BE-4D92-B98D-E7816BE5EDE0}" type="presOf" srcId="{35FF5071-0B1C-406F-A72E-17485E959A92}" destId="{3C17B716-C868-4B83-AB17-FB8C305565ED}" srcOrd="0" destOrd="0" presId="urn:microsoft.com/office/officeart/2005/8/layout/orgChart1"/>
    <dgm:cxn modelId="{449442D8-722C-41EE-A37B-D768E2697C6D}" type="presOf" srcId="{B8151E06-D800-4301-BDE8-9F716EB870CC}" destId="{CAEBA315-03C3-433A-A940-E325A59B0D1A}" srcOrd="1" destOrd="0" presId="urn:microsoft.com/office/officeart/2005/8/layout/orgChart1"/>
    <dgm:cxn modelId="{0AD24408-407F-484F-B2C7-5ADC899B72C1}" srcId="{B8151E06-D800-4301-BDE8-9F716EB870CC}" destId="{6334D35D-A22F-4578-9049-0E1B7A631952}" srcOrd="1" destOrd="0" parTransId="{35FF5071-0B1C-406F-A72E-17485E959A92}" sibTransId="{ECB5929D-BFEF-4DEB-A504-3C7CDE1F4EB5}"/>
    <dgm:cxn modelId="{00AA9096-5E5E-4244-8D37-58BF305D7069}" srcId="{B8151E06-D800-4301-BDE8-9F716EB870CC}" destId="{F9BAEA63-6C9D-4642-BB00-23404456240F}" srcOrd="0" destOrd="0" parTransId="{F1E16222-CFD7-4C0E-87FF-9EDCAC283A84}" sibTransId="{2565AAE1-E37F-4A95-BB19-ABFC0DD5EBCC}"/>
    <dgm:cxn modelId="{98378D43-0940-4640-9B5C-10754BC3BF58}" srcId="{62E10FB3-6C0E-4667-99D6-AF3706679E1B}" destId="{9ABC5817-0393-4976-947C-DA09478FC71A}" srcOrd="0" destOrd="0" parTransId="{28336269-FEB6-4602-8D7C-11A442C7B582}" sibTransId="{CAC715B9-6E17-48EA-B844-E21941A6FD27}"/>
    <dgm:cxn modelId="{936FC786-0576-453C-A2D7-85CDB54F9614}" type="presParOf" srcId="{EBF3C099-AB82-4E70-AF63-4CD6D69ED6B6}" destId="{CA37DBD3-2E37-4B8D-A40E-BD296D92A7F0}" srcOrd="0" destOrd="0" presId="urn:microsoft.com/office/officeart/2005/8/layout/orgChart1"/>
    <dgm:cxn modelId="{32DDB1D6-EEEB-4E09-9B95-A2CB1D4A2616}" type="presParOf" srcId="{CA37DBD3-2E37-4B8D-A40E-BD296D92A7F0}" destId="{800E55EA-ECC5-48C0-986F-C6941AA7326B}" srcOrd="0" destOrd="0" presId="urn:microsoft.com/office/officeart/2005/8/layout/orgChart1"/>
    <dgm:cxn modelId="{CED199FF-4872-4808-8F9B-DD189FC6D6F1}" type="presParOf" srcId="{800E55EA-ECC5-48C0-986F-C6941AA7326B}" destId="{68751236-E67A-4E06-BCAE-6D37C71B425A}" srcOrd="0" destOrd="0" presId="urn:microsoft.com/office/officeart/2005/8/layout/orgChart1"/>
    <dgm:cxn modelId="{9E0C9389-5F9E-487F-A24E-E7BE9C179F46}" type="presParOf" srcId="{800E55EA-ECC5-48C0-986F-C6941AA7326B}" destId="{249293BD-F00B-4CA0-80B6-671A6C18F59F}" srcOrd="1" destOrd="0" presId="urn:microsoft.com/office/officeart/2005/8/layout/orgChart1"/>
    <dgm:cxn modelId="{2DC83C19-BFAA-4702-9654-74A6C85A7048}" type="presParOf" srcId="{CA37DBD3-2E37-4B8D-A40E-BD296D92A7F0}" destId="{36A38380-F2F1-402A-B2DB-C73B54F69D1E}" srcOrd="1" destOrd="0" presId="urn:microsoft.com/office/officeart/2005/8/layout/orgChart1"/>
    <dgm:cxn modelId="{2EAC7167-236B-4BFD-8C22-B8B432954601}" type="presParOf" srcId="{36A38380-F2F1-402A-B2DB-C73B54F69D1E}" destId="{D321D4F2-2398-4A81-A695-40E1B7A27D73}" srcOrd="0" destOrd="0" presId="urn:microsoft.com/office/officeart/2005/8/layout/orgChart1"/>
    <dgm:cxn modelId="{9275CCB7-C22E-41B6-B60C-EAD710A4A946}" type="presParOf" srcId="{36A38380-F2F1-402A-B2DB-C73B54F69D1E}" destId="{3818CA77-EDC4-4F26-A753-B09F837B4771}" srcOrd="1" destOrd="0" presId="urn:microsoft.com/office/officeart/2005/8/layout/orgChart1"/>
    <dgm:cxn modelId="{FF653CC5-E9A8-4020-B198-D5B91AA78B48}" type="presParOf" srcId="{3818CA77-EDC4-4F26-A753-B09F837B4771}" destId="{0BEAF6A5-F1B8-4770-BFA5-ED00FFDCA2F0}" srcOrd="0" destOrd="0" presId="urn:microsoft.com/office/officeart/2005/8/layout/orgChart1"/>
    <dgm:cxn modelId="{99E4D583-B47F-4863-99D1-5AC308C452B3}" type="presParOf" srcId="{0BEAF6A5-F1B8-4770-BFA5-ED00FFDCA2F0}" destId="{5C5067D7-182A-4916-8C34-A3F000BCE666}" srcOrd="0" destOrd="0" presId="urn:microsoft.com/office/officeart/2005/8/layout/orgChart1"/>
    <dgm:cxn modelId="{5359ECCD-0A93-4E5D-8F65-43FD4A684536}" type="presParOf" srcId="{0BEAF6A5-F1B8-4770-BFA5-ED00FFDCA2F0}" destId="{CAEBA315-03C3-433A-A940-E325A59B0D1A}" srcOrd="1" destOrd="0" presId="urn:microsoft.com/office/officeart/2005/8/layout/orgChart1"/>
    <dgm:cxn modelId="{F5DEDF12-E442-4247-89D7-A35B847ABA07}" type="presParOf" srcId="{3818CA77-EDC4-4F26-A753-B09F837B4771}" destId="{FFF0FA52-D181-4E37-9D03-8A9529B5F9C2}" srcOrd="1" destOrd="0" presId="urn:microsoft.com/office/officeart/2005/8/layout/orgChart1"/>
    <dgm:cxn modelId="{41A71A5F-4F36-49A1-9C0F-F4E58289C7D0}" type="presParOf" srcId="{FFF0FA52-D181-4E37-9D03-8A9529B5F9C2}" destId="{43F91B35-7563-45DF-9A63-8F979037ACD1}" srcOrd="0" destOrd="0" presId="urn:microsoft.com/office/officeart/2005/8/layout/orgChart1"/>
    <dgm:cxn modelId="{207FD064-5D0C-4DBB-8F17-2D7C2AF566BA}" type="presParOf" srcId="{FFF0FA52-D181-4E37-9D03-8A9529B5F9C2}" destId="{6EC2FDE9-CCAD-4A97-AE1D-CCC7094E6EC4}" srcOrd="1" destOrd="0" presId="urn:microsoft.com/office/officeart/2005/8/layout/orgChart1"/>
    <dgm:cxn modelId="{9D40D28D-33A9-49C8-B7B2-039391901F05}" type="presParOf" srcId="{6EC2FDE9-CCAD-4A97-AE1D-CCC7094E6EC4}" destId="{0A460996-944B-4575-8179-5628C12A8DEE}" srcOrd="0" destOrd="0" presId="urn:microsoft.com/office/officeart/2005/8/layout/orgChart1"/>
    <dgm:cxn modelId="{1FCE2163-D067-4541-8097-DF3A9F2E42C1}" type="presParOf" srcId="{0A460996-944B-4575-8179-5628C12A8DEE}" destId="{6CCAE861-E3DC-4075-A7B0-A470D1C46410}" srcOrd="0" destOrd="0" presId="urn:microsoft.com/office/officeart/2005/8/layout/orgChart1"/>
    <dgm:cxn modelId="{5BC05E5A-F92D-4D26-B7B6-D3A6672B2481}" type="presParOf" srcId="{0A460996-944B-4575-8179-5628C12A8DEE}" destId="{FA59B5DE-DEB2-4CDD-A28E-4430A75A907A}" srcOrd="1" destOrd="0" presId="urn:microsoft.com/office/officeart/2005/8/layout/orgChart1"/>
    <dgm:cxn modelId="{2FB79326-D95E-4631-92C2-E3761C4C237C}" type="presParOf" srcId="{6EC2FDE9-CCAD-4A97-AE1D-CCC7094E6EC4}" destId="{988350B2-BBDD-4379-818D-967420DF108C}" srcOrd="1" destOrd="0" presId="urn:microsoft.com/office/officeart/2005/8/layout/orgChart1"/>
    <dgm:cxn modelId="{175EFBCA-8A7C-465B-83E9-E0E6AD4AEC3A}" type="presParOf" srcId="{6EC2FDE9-CCAD-4A97-AE1D-CCC7094E6EC4}" destId="{F06011D9-A800-4E43-AA80-DBB307FDEE96}" srcOrd="2" destOrd="0" presId="urn:microsoft.com/office/officeart/2005/8/layout/orgChart1"/>
    <dgm:cxn modelId="{22581A71-B95F-494B-8CEA-44B4E9F1E63F}" type="presParOf" srcId="{FFF0FA52-D181-4E37-9D03-8A9529B5F9C2}" destId="{3C17B716-C868-4B83-AB17-FB8C305565ED}" srcOrd="2" destOrd="0" presId="urn:microsoft.com/office/officeart/2005/8/layout/orgChart1"/>
    <dgm:cxn modelId="{1D9CAEFB-24E6-41F4-9492-6AB301312AA0}" type="presParOf" srcId="{FFF0FA52-D181-4E37-9D03-8A9529B5F9C2}" destId="{AF46CA3B-9323-40EF-BFF0-12F594D4E9F7}" srcOrd="3" destOrd="0" presId="urn:microsoft.com/office/officeart/2005/8/layout/orgChart1"/>
    <dgm:cxn modelId="{A0BAB9A1-0A2C-4128-A377-9B68257F7FFE}" type="presParOf" srcId="{AF46CA3B-9323-40EF-BFF0-12F594D4E9F7}" destId="{CBCB08AE-1CBF-4DDD-8331-1ECA848C2197}" srcOrd="0" destOrd="0" presId="urn:microsoft.com/office/officeart/2005/8/layout/orgChart1"/>
    <dgm:cxn modelId="{9725BE8B-DCD6-4668-B608-4A52C58DEBB6}" type="presParOf" srcId="{CBCB08AE-1CBF-4DDD-8331-1ECA848C2197}" destId="{93DAA1FE-FCFA-48B0-943D-BB628E63750E}" srcOrd="0" destOrd="0" presId="urn:microsoft.com/office/officeart/2005/8/layout/orgChart1"/>
    <dgm:cxn modelId="{04BECAF2-54F4-44BD-8B91-99611F17F854}" type="presParOf" srcId="{CBCB08AE-1CBF-4DDD-8331-1ECA848C2197}" destId="{4C1499B8-A8F4-4810-8063-89A8347716DB}" srcOrd="1" destOrd="0" presId="urn:microsoft.com/office/officeart/2005/8/layout/orgChart1"/>
    <dgm:cxn modelId="{FB45E5D0-14ED-4F20-87AD-EB4BA1B0630E}" type="presParOf" srcId="{AF46CA3B-9323-40EF-BFF0-12F594D4E9F7}" destId="{FED990CD-7C18-464E-8FE4-DB89D7419894}" srcOrd="1" destOrd="0" presId="urn:microsoft.com/office/officeart/2005/8/layout/orgChart1"/>
    <dgm:cxn modelId="{EB7DC27E-C174-49E4-8147-539CFCCB9493}" type="presParOf" srcId="{AF46CA3B-9323-40EF-BFF0-12F594D4E9F7}" destId="{9A0AE82F-F9E8-409E-8190-2F332E718CB7}" srcOrd="2" destOrd="0" presId="urn:microsoft.com/office/officeart/2005/8/layout/orgChart1"/>
    <dgm:cxn modelId="{4EDA78EF-D01F-42FC-A194-637FAF819BEF}" type="presParOf" srcId="{3818CA77-EDC4-4F26-A753-B09F837B4771}" destId="{75C8285F-B56B-4B9F-A920-EFD1AC7FB784}" srcOrd="2" destOrd="0" presId="urn:microsoft.com/office/officeart/2005/8/layout/orgChart1"/>
    <dgm:cxn modelId="{6F409A7D-1D78-416C-BAAF-72952689816E}" type="presParOf" srcId="{36A38380-F2F1-402A-B2DB-C73B54F69D1E}" destId="{85FA672C-AD01-4BD2-8E1D-F42DC4C8AA69}" srcOrd="2" destOrd="0" presId="urn:microsoft.com/office/officeart/2005/8/layout/orgChart1"/>
    <dgm:cxn modelId="{F52256EC-D9DD-462B-A71D-159507D6A011}" type="presParOf" srcId="{36A38380-F2F1-402A-B2DB-C73B54F69D1E}" destId="{2BAF5824-329E-441A-B212-FA5744B4DBB8}" srcOrd="3" destOrd="0" presId="urn:microsoft.com/office/officeart/2005/8/layout/orgChart1"/>
    <dgm:cxn modelId="{3A5F4D05-4C9D-4EA0-AF61-DD0EA4B74C74}" type="presParOf" srcId="{2BAF5824-329E-441A-B212-FA5744B4DBB8}" destId="{A140E017-0B12-4C0E-9BD9-BB20C830EEBA}" srcOrd="0" destOrd="0" presId="urn:microsoft.com/office/officeart/2005/8/layout/orgChart1"/>
    <dgm:cxn modelId="{15A34048-1ACA-481B-B21A-8389D4DFF021}" type="presParOf" srcId="{A140E017-0B12-4C0E-9BD9-BB20C830EEBA}" destId="{C7150F13-E4F7-421B-9CFF-B88F602C65B6}" srcOrd="0" destOrd="0" presId="urn:microsoft.com/office/officeart/2005/8/layout/orgChart1"/>
    <dgm:cxn modelId="{BB64C4BE-5B15-4AEA-8DFC-5EA24F76D85D}" type="presParOf" srcId="{A140E017-0B12-4C0E-9BD9-BB20C830EEBA}" destId="{0DCFC369-611C-44B6-A3B9-0E9DB8E469D0}" srcOrd="1" destOrd="0" presId="urn:microsoft.com/office/officeart/2005/8/layout/orgChart1"/>
    <dgm:cxn modelId="{071F4205-5CAC-49A1-81DC-62BDEE397D92}" type="presParOf" srcId="{2BAF5824-329E-441A-B212-FA5744B4DBB8}" destId="{7AB2DEDD-7AE9-412A-9F22-309ABF78F8F7}" srcOrd="1" destOrd="0" presId="urn:microsoft.com/office/officeart/2005/8/layout/orgChart1"/>
    <dgm:cxn modelId="{F3D4640E-916A-400F-A850-609F8B1D44ED}" type="presParOf" srcId="{2BAF5824-329E-441A-B212-FA5744B4DBB8}" destId="{B4E5DF5F-B258-42C2-B998-2320AFDB6BC3}" srcOrd="2" destOrd="0" presId="urn:microsoft.com/office/officeart/2005/8/layout/orgChart1"/>
    <dgm:cxn modelId="{BFD1E21D-3A0D-4999-84DD-64F1C4A9375A}" type="presParOf" srcId="{CA37DBD3-2E37-4B8D-A40E-BD296D92A7F0}" destId="{F0D38DE4-8547-4F1A-9101-72E119EB8A0D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E10FB3-6C0E-4667-99D6-AF3706679E1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ABC5817-0393-4976-947C-DA09478FC71A}">
      <dgm:prSet phldrT="[Texto]"/>
      <dgm:spPr>
        <a:noFill/>
        <a:effectLst>
          <a:outerShdw blurRad="50800" dist="50800" dir="5400000" algn="ctr" rotWithShape="0">
            <a:srgbClr val="6699FF"/>
          </a:outerShdw>
        </a:effectLst>
      </dgm:spPr>
      <dgm:t>
        <a:bodyPr/>
        <a:lstStyle/>
        <a:p>
          <a:endParaRPr lang="es-ES" b="1" dirty="0">
            <a:solidFill>
              <a:schemeClr val="bg1"/>
            </a:solidFill>
          </a:endParaRPr>
        </a:p>
      </dgm:t>
    </dgm:pt>
    <dgm:pt modelId="{28336269-FEB6-4602-8D7C-11A442C7B582}" type="parTrans" cxnId="{98378D43-0940-4640-9B5C-10754BC3BF58}">
      <dgm:prSet/>
      <dgm:spPr/>
      <dgm:t>
        <a:bodyPr/>
        <a:lstStyle/>
        <a:p>
          <a:endParaRPr lang="es-ES"/>
        </a:p>
      </dgm:t>
    </dgm:pt>
    <dgm:pt modelId="{CAC715B9-6E17-48EA-B844-E21941A6FD27}" type="sibTrans" cxnId="{98378D43-0940-4640-9B5C-10754BC3BF58}">
      <dgm:prSet/>
      <dgm:spPr/>
      <dgm:t>
        <a:bodyPr/>
        <a:lstStyle/>
        <a:p>
          <a:endParaRPr lang="es-ES"/>
        </a:p>
      </dgm:t>
    </dgm:pt>
    <dgm:pt modelId="{B8151E06-D800-4301-BDE8-9F716EB870CC}">
      <dgm:prSet phldrT="[Texto]"/>
      <dgm:spPr>
        <a:gradFill flip="none" rotWithShape="1">
          <a:gsLst>
            <a:gs pos="0">
              <a:srgbClr val="0070C0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  <a:tileRect r="-100000" b="-100000"/>
        </a:gradFill>
        <a:effectLst>
          <a:outerShdw blurRad="50800" dist="50800" dir="5400000" algn="ctr" rotWithShape="0">
            <a:srgbClr val="6699FF"/>
          </a:outerShdw>
        </a:effectLst>
      </dgm:spPr>
      <dgm:t>
        <a:bodyPr/>
        <a:lstStyle/>
        <a:p>
          <a:r>
            <a:rPr lang="es-ES_tradnl" b="1" dirty="0" smtClean="0">
              <a:solidFill>
                <a:schemeClr val="tx1"/>
              </a:solidFill>
            </a:rPr>
            <a:t>Agencia de Viajes</a:t>
          </a:r>
          <a:endParaRPr lang="es-ES" b="1" dirty="0">
            <a:solidFill>
              <a:schemeClr val="tx1"/>
            </a:solidFill>
          </a:endParaRPr>
        </a:p>
      </dgm:t>
    </dgm:pt>
    <dgm:pt modelId="{F668B91F-FA28-4DB5-B889-B81C65D899DD}" type="parTrans" cxnId="{C3830EB6-51F6-4884-B9C3-06F415890227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s-ES"/>
        </a:p>
      </dgm:t>
    </dgm:pt>
    <dgm:pt modelId="{6E69D9AA-F0AC-43F9-8BF3-715C248F76C9}" type="sibTrans" cxnId="{C3830EB6-51F6-4884-B9C3-06F415890227}">
      <dgm:prSet/>
      <dgm:spPr/>
      <dgm:t>
        <a:bodyPr/>
        <a:lstStyle/>
        <a:p>
          <a:endParaRPr lang="es-ES"/>
        </a:p>
      </dgm:t>
    </dgm:pt>
    <dgm:pt modelId="{9B69A2D2-DB6E-4AD8-92E5-600415DE40AD}">
      <dgm:prSet phldrT="[Texto]"/>
      <dgm:spPr>
        <a:gradFill flip="none" rotWithShape="1">
          <a:gsLst>
            <a:gs pos="0">
              <a:srgbClr val="0070C0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  <a:tileRect r="-100000" b="-100000"/>
        </a:gradFill>
        <a:effectLst>
          <a:outerShdw blurRad="50800" dist="50800" dir="5400000" algn="ctr" rotWithShape="0">
            <a:srgbClr val="6699FF"/>
          </a:outerShdw>
        </a:effectLst>
      </dgm:spPr>
      <dgm:t>
        <a:bodyPr/>
        <a:lstStyle/>
        <a:p>
          <a:r>
            <a:rPr lang="es-ES_tradnl" b="1" dirty="0" smtClean="0">
              <a:solidFill>
                <a:schemeClr val="tx1"/>
              </a:solidFill>
            </a:rPr>
            <a:t>Hotel</a:t>
          </a:r>
          <a:endParaRPr lang="es-ES" b="1" dirty="0">
            <a:solidFill>
              <a:schemeClr val="tx1"/>
            </a:solidFill>
          </a:endParaRPr>
        </a:p>
      </dgm:t>
    </dgm:pt>
    <dgm:pt modelId="{FCD88633-90F4-4414-8CF5-6EF9FB57056C}" type="parTrans" cxnId="{92ECFCBE-6418-4233-AB0C-736C40587DA9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s-ES"/>
        </a:p>
      </dgm:t>
    </dgm:pt>
    <dgm:pt modelId="{FB7FAA87-5AA6-449F-8622-7C3562A1F304}" type="sibTrans" cxnId="{92ECFCBE-6418-4233-AB0C-736C40587DA9}">
      <dgm:prSet/>
      <dgm:spPr/>
      <dgm:t>
        <a:bodyPr/>
        <a:lstStyle/>
        <a:p>
          <a:endParaRPr lang="es-ES"/>
        </a:p>
      </dgm:t>
    </dgm:pt>
    <dgm:pt modelId="{F9BAEA63-6C9D-4642-BB00-23404456240F}">
      <dgm:prSet/>
      <dgm:spPr/>
      <dgm:t>
        <a:bodyPr/>
        <a:lstStyle/>
        <a:p>
          <a:r>
            <a:rPr lang="es-ES_tradnl" dirty="0" err="1" smtClean="0"/>
            <a:t>Touroperador</a:t>
          </a:r>
          <a:endParaRPr lang="es-ES" dirty="0"/>
        </a:p>
      </dgm:t>
    </dgm:pt>
    <dgm:pt modelId="{F1E16222-CFD7-4C0E-87FF-9EDCAC283A84}" type="parTrans" cxnId="{00AA9096-5E5E-4244-8D37-58BF305D7069}">
      <dgm:prSet/>
      <dgm:spPr/>
      <dgm:t>
        <a:bodyPr/>
        <a:lstStyle/>
        <a:p>
          <a:endParaRPr lang="es-ES"/>
        </a:p>
      </dgm:t>
    </dgm:pt>
    <dgm:pt modelId="{2565AAE1-E37F-4A95-BB19-ABFC0DD5EBCC}" type="sibTrans" cxnId="{00AA9096-5E5E-4244-8D37-58BF305D7069}">
      <dgm:prSet/>
      <dgm:spPr/>
      <dgm:t>
        <a:bodyPr/>
        <a:lstStyle/>
        <a:p>
          <a:endParaRPr lang="es-ES"/>
        </a:p>
      </dgm:t>
    </dgm:pt>
    <dgm:pt modelId="{6334D35D-A22F-4578-9049-0E1B7A631952}">
      <dgm:prSet/>
      <dgm:spPr/>
      <dgm:t>
        <a:bodyPr/>
        <a:lstStyle/>
        <a:p>
          <a:r>
            <a:rPr lang="es-ES_tradnl" dirty="0" smtClean="0"/>
            <a:t>GDS</a:t>
          </a:r>
          <a:endParaRPr lang="es-ES" dirty="0"/>
        </a:p>
      </dgm:t>
    </dgm:pt>
    <dgm:pt modelId="{35FF5071-0B1C-406F-A72E-17485E959A92}" type="parTrans" cxnId="{0AD24408-407F-484F-B2C7-5ADC899B72C1}">
      <dgm:prSet/>
      <dgm:spPr/>
      <dgm:t>
        <a:bodyPr/>
        <a:lstStyle/>
        <a:p>
          <a:endParaRPr lang="es-ES"/>
        </a:p>
      </dgm:t>
    </dgm:pt>
    <dgm:pt modelId="{ECB5929D-BFEF-4DEB-A504-3C7CDE1F4EB5}" type="sibTrans" cxnId="{0AD24408-407F-484F-B2C7-5ADC899B72C1}">
      <dgm:prSet/>
      <dgm:spPr/>
      <dgm:t>
        <a:bodyPr/>
        <a:lstStyle/>
        <a:p>
          <a:endParaRPr lang="es-ES"/>
        </a:p>
      </dgm:t>
    </dgm:pt>
    <dgm:pt modelId="{EBF3C099-AB82-4E70-AF63-4CD6D69ED6B6}" type="pres">
      <dgm:prSet presAssocID="{62E10FB3-6C0E-4667-99D6-AF3706679E1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A37DBD3-2E37-4B8D-A40E-BD296D92A7F0}" type="pres">
      <dgm:prSet presAssocID="{9ABC5817-0393-4976-947C-DA09478FC71A}" presName="hierRoot1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800E55EA-ECC5-48C0-986F-C6941AA7326B}" type="pres">
      <dgm:prSet presAssocID="{9ABC5817-0393-4976-947C-DA09478FC71A}" presName="rootComposite1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68751236-E67A-4E06-BCAE-6D37C71B425A}" type="pres">
      <dgm:prSet presAssocID="{9ABC5817-0393-4976-947C-DA09478FC71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9293BD-F00B-4CA0-80B6-671A6C18F59F}" type="pres">
      <dgm:prSet presAssocID="{9ABC5817-0393-4976-947C-DA09478FC71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6A38380-F2F1-402A-B2DB-C73B54F69D1E}" type="pres">
      <dgm:prSet presAssocID="{9ABC5817-0393-4976-947C-DA09478FC71A}" presName="hierChild2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D321D4F2-2398-4A81-A695-40E1B7A27D73}" type="pres">
      <dgm:prSet presAssocID="{F668B91F-FA28-4DB5-B889-B81C65D899DD}" presName="Name37" presStyleLbl="parChTrans1D2" presStyleIdx="0" presStyleCnt="2"/>
      <dgm:spPr/>
      <dgm:t>
        <a:bodyPr/>
        <a:lstStyle/>
        <a:p>
          <a:endParaRPr lang="es-ES"/>
        </a:p>
      </dgm:t>
    </dgm:pt>
    <dgm:pt modelId="{3818CA77-EDC4-4F26-A753-B09F837B4771}" type="pres">
      <dgm:prSet presAssocID="{B8151E06-D800-4301-BDE8-9F716EB870CC}" presName="hierRoot2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0BEAF6A5-F1B8-4770-BFA5-ED00FFDCA2F0}" type="pres">
      <dgm:prSet presAssocID="{B8151E06-D800-4301-BDE8-9F716EB870CC}" presName="rootComposit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5C5067D7-182A-4916-8C34-A3F000BCE666}" type="pres">
      <dgm:prSet presAssocID="{B8151E06-D800-4301-BDE8-9F716EB870CC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EBA315-03C3-433A-A940-E325A59B0D1A}" type="pres">
      <dgm:prSet presAssocID="{B8151E06-D800-4301-BDE8-9F716EB870CC}" presName="rootConnector" presStyleLbl="node2" presStyleIdx="0" presStyleCnt="2"/>
      <dgm:spPr/>
      <dgm:t>
        <a:bodyPr/>
        <a:lstStyle/>
        <a:p>
          <a:endParaRPr lang="es-ES"/>
        </a:p>
      </dgm:t>
    </dgm:pt>
    <dgm:pt modelId="{FFF0FA52-D181-4E37-9D03-8A9529B5F9C2}" type="pres">
      <dgm:prSet presAssocID="{B8151E06-D800-4301-BDE8-9F716EB870CC}" presName="hierChild4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43F91B35-7563-45DF-9A63-8F979037ACD1}" type="pres">
      <dgm:prSet presAssocID="{F1E16222-CFD7-4C0E-87FF-9EDCAC283A84}" presName="Name37" presStyleLbl="parChTrans1D3" presStyleIdx="0" presStyleCnt="2"/>
      <dgm:spPr/>
      <dgm:t>
        <a:bodyPr/>
        <a:lstStyle/>
        <a:p>
          <a:endParaRPr lang="es-ES"/>
        </a:p>
      </dgm:t>
    </dgm:pt>
    <dgm:pt modelId="{6EC2FDE9-CCAD-4A97-AE1D-CCC7094E6EC4}" type="pres">
      <dgm:prSet presAssocID="{F9BAEA63-6C9D-4642-BB00-23404456240F}" presName="hierRoot2" presStyleCnt="0">
        <dgm:presLayoutVars>
          <dgm:hierBranch val="init"/>
        </dgm:presLayoutVars>
      </dgm:prSet>
      <dgm:spPr/>
    </dgm:pt>
    <dgm:pt modelId="{0A460996-944B-4575-8179-5628C12A8DEE}" type="pres">
      <dgm:prSet presAssocID="{F9BAEA63-6C9D-4642-BB00-23404456240F}" presName="rootComposite" presStyleCnt="0"/>
      <dgm:spPr/>
    </dgm:pt>
    <dgm:pt modelId="{6CCAE861-E3DC-4075-A7B0-A470D1C46410}" type="pres">
      <dgm:prSet presAssocID="{F9BAEA63-6C9D-4642-BB00-23404456240F}" presName="rootText" presStyleLbl="node3" presStyleIdx="0" presStyleCnt="2" custLinFactX="-38605" custLinFactNeighborX="-100000" custLinFactNeighborY="82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59B5DE-DEB2-4CDD-A28E-4430A75A907A}" type="pres">
      <dgm:prSet presAssocID="{F9BAEA63-6C9D-4642-BB00-23404456240F}" presName="rootConnector" presStyleLbl="node3" presStyleIdx="0" presStyleCnt="2"/>
      <dgm:spPr/>
      <dgm:t>
        <a:bodyPr/>
        <a:lstStyle/>
        <a:p>
          <a:endParaRPr lang="es-ES"/>
        </a:p>
      </dgm:t>
    </dgm:pt>
    <dgm:pt modelId="{988350B2-BBDD-4379-818D-967420DF108C}" type="pres">
      <dgm:prSet presAssocID="{F9BAEA63-6C9D-4642-BB00-23404456240F}" presName="hierChild4" presStyleCnt="0"/>
      <dgm:spPr/>
    </dgm:pt>
    <dgm:pt modelId="{F06011D9-A800-4E43-AA80-DBB307FDEE96}" type="pres">
      <dgm:prSet presAssocID="{F9BAEA63-6C9D-4642-BB00-23404456240F}" presName="hierChild5" presStyleCnt="0"/>
      <dgm:spPr/>
    </dgm:pt>
    <dgm:pt modelId="{3C17B716-C868-4B83-AB17-FB8C305565ED}" type="pres">
      <dgm:prSet presAssocID="{35FF5071-0B1C-406F-A72E-17485E959A92}" presName="Name37" presStyleLbl="parChTrans1D3" presStyleIdx="1" presStyleCnt="2"/>
      <dgm:spPr/>
      <dgm:t>
        <a:bodyPr/>
        <a:lstStyle/>
        <a:p>
          <a:endParaRPr lang="es-ES"/>
        </a:p>
      </dgm:t>
    </dgm:pt>
    <dgm:pt modelId="{AF46CA3B-9323-40EF-BFF0-12F594D4E9F7}" type="pres">
      <dgm:prSet presAssocID="{6334D35D-A22F-4578-9049-0E1B7A631952}" presName="hierRoot2" presStyleCnt="0">
        <dgm:presLayoutVars>
          <dgm:hierBranch val="init"/>
        </dgm:presLayoutVars>
      </dgm:prSet>
      <dgm:spPr/>
    </dgm:pt>
    <dgm:pt modelId="{CBCB08AE-1CBF-4DDD-8331-1ECA848C2197}" type="pres">
      <dgm:prSet presAssocID="{6334D35D-A22F-4578-9049-0E1B7A631952}" presName="rootComposite" presStyleCnt="0"/>
      <dgm:spPr/>
    </dgm:pt>
    <dgm:pt modelId="{93DAA1FE-FCFA-48B0-943D-BB628E63750E}" type="pres">
      <dgm:prSet presAssocID="{6334D35D-A22F-4578-9049-0E1B7A631952}" presName="rootText" presStyleLbl="node3" presStyleIdx="1" presStyleCnt="2" custLinFactY="-33769" custLinFactNeighborX="-2193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1499B8-A8F4-4810-8063-89A8347716DB}" type="pres">
      <dgm:prSet presAssocID="{6334D35D-A22F-4578-9049-0E1B7A631952}" presName="rootConnector" presStyleLbl="node3" presStyleIdx="1" presStyleCnt="2"/>
      <dgm:spPr/>
      <dgm:t>
        <a:bodyPr/>
        <a:lstStyle/>
        <a:p>
          <a:endParaRPr lang="es-ES"/>
        </a:p>
      </dgm:t>
    </dgm:pt>
    <dgm:pt modelId="{FED990CD-7C18-464E-8FE4-DB89D7419894}" type="pres">
      <dgm:prSet presAssocID="{6334D35D-A22F-4578-9049-0E1B7A631952}" presName="hierChild4" presStyleCnt="0"/>
      <dgm:spPr/>
    </dgm:pt>
    <dgm:pt modelId="{9A0AE82F-F9E8-409E-8190-2F332E718CB7}" type="pres">
      <dgm:prSet presAssocID="{6334D35D-A22F-4578-9049-0E1B7A631952}" presName="hierChild5" presStyleCnt="0"/>
      <dgm:spPr/>
    </dgm:pt>
    <dgm:pt modelId="{75C8285F-B56B-4B9F-A920-EFD1AC7FB784}" type="pres">
      <dgm:prSet presAssocID="{B8151E06-D800-4301-BDE8-9F716EB870CC}" presName="hierChild5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85FA672C-AD01-4BD2-8E1D-F42DC4C8AA69}" type="pres">
      <dgm:prSet presAssocID="{FCD88633-90F4-4414-8CF5-6EF9FB57056C}" presName="Name37" presStyleLbl="parChTrans1D2" presStyleIdx="1" presStyleCnt="2"/>
      <dgm:spPr/>
      <dgm:t>
        <a:bodyPr/>
        <a:lstStyle/>
        <a:p>
          <a:endParaRPr lang="es-ES"/>
        </a:p>
      </dgm:t>
    </dgm:pt>
    <dgm:pt modelId="{2BAF5824-329E-441A-B212-FA5744B4DBB8}" type="pres">
      <dgm:prSet presAssocID="{9B69A2D2-DB6E-4AD8-92E5-600415DE40AD}" presName="hierRoot2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A140E017-0B12-4C0E-9BD9-BB20C830EEBA}" type="pres">
      <dgm:prSet presAssocID="{9B69A2D2-DB6E-4AD8-92E5-600415DE40AD}" presName="rootComposit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C7150F13-E4F7-421B-9CFF-B88F602C65B6}" type="pres">
      <dgm:prSet presAssocID="{9B69A2D2-DB6E-4AD8-92E5-600415DE40AD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CFC369-611C-44B6-A3B9-0E9DB8E469D0}" type="pres">
      <dgm:prSet presAssocID="{9B69A2D2-DB6E-4AD8-92E5-600415DE40AD}" presName="rootConnector" presStyleLbl="node2" presStyleIdx="1" presStyleCnt="2"/>
      <dgm:spPr/>
      <dgm:t>
        <a:bodyPr/>
        <a:lstStyle/>
        <a:p>
          <a:endParaRPr lang="es-ES"/>
        </a:p>
      </dgm:t>
    </dgm:pt>
    <dgm:pt modelId="{7AB2DEDD-7AE9-412A-9F22-309ABF78F8F7}" type="pres">
      <dgm:prSet presAssocID="{9B69A2D2-DB6E-4AD8-92E5-600415DE40AD}" presName="hierChild4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B4E5DF5F-B258-42C2-B998-2320AFDB6BC3}" type="pres">
      <dgm:prSet presAssocID="{9B69A2D2-DB6E-4AD8-92E5-600415DE40AD}" presName="hierChild5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F0D38DE4-8547-4F1A-9101-72E119EB8A0D}" type="pres">
      <dgm:prSet presAssocID="{9ABC5817-0393-4976-947C-DA09478FC71A}" presName="hierChild3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</dgm:ptLst>
  <dgm:cxnLst>
    <dgm:cxn modelId="{33409552-2B20-4F60-B835-795647F47E16}" type="presOf" srcId="{F9BAEA63-6C9D-4642-BB00-23404456240F}" destId="{FA59B5DE-DEB2-4CDD-A28E-4430A75A907A}" srcOrd="1" destOrd="0" presId="urn:microsoft.com/office/officeart/2005/8/layout/orgChart1"/>
    <dgm:cxn modelId="{2DD541FD-905A-4766-962B-2717203F0D02}" type="presOf" srcId="{B8151E06-D800-4301-BDE8-9F716EB870CC}" destId="{5C5067D7-182A-4916-8C34-A3F000BCE666}" srcOrd="0" destOrd="0" presId="urn:microsoft.com/office/officeart/2005/8/layout/orgChart1"/>
    <dgm:cxn modelId="{6AEAAEE9-6414-407B-95E2-2FE85212D0C9}" type="presOf" srcId="{6334D35D-A22F-4578-9049-0E1B7A631952}" destId="{93DAA1FE-FCFA-48B0-943D-BB628E63750E}" srcOrd="0" destOrd="0" presId="urn:microsoft.com/office/officeart/2005/8/layout/orgChart1"/>
    <dgm:cxn modelId="{92ECFCBE-6418-4233-AB0C-736C40587DA9}" srcId="{9ABC5817-0393-4976-947C-DA09478FC71A}" destId="{9B69A2D2-DB6E-4AD8-92E5-600415DE40AD}" srcOrd="1" destOrd="0" parTransId="{FCD88633-90F4-4414-8CF5-6EF9FB57056C}" sibTransId="{FB7FAA87-5AA6-449F-8622-7C3562A1F304}"/>
    <dgm:cxn modelId="{DAD16E2F-AFD5-4630-93CA-708C4CBD5667}" type="presOf" srcId="{F1E16222-CFD7-4C0E-87FF-9EDCAC283A84}" destId="{43F91B35-7563-45DF-9A63-8F979037ACD1}" srcOrd="0" destOrd="0" presId="urn:microsoft.com/office/officeart/2005/8/layout/orgChart1"/>
    <dgm:cxn modelId="{7CA6B206-0CED-4793-87F9-8934DEDFA639}" type="presOf" srcId="{62E10FB3-6C0E-4667-99D6-AF3706679E1B}" destId="{EBF3C099-AB82-4E70-AF63-4CD6D69ED6B6}" srcOrd="0" destOrd="0" presId="urn:microsoft.com/office/officeart/2005/8/layout/orgChart1"/>
    <dgm:cxn modelId="{21CB172F-F3D6-42AF-A6AC-D44DE356FCB0}" type="presOf" srcId="{9B69A2D2-DB6E-4AD8-92E5-600415DE40AD}" destId="{C7150F13-E4F7-421B-9CFF-B88F602C65B6}" srcOrd="0" destOrd="0" presId="urn:microsoft.com/office/officeart/2005/8/layout/orgChart1"/>
    <dgm:cxn modelId="{A08209F8-5819-4FFD-A77E-B5A035F37C0A}" type="presOf" srcId="{F668B91F-FA28-4DB5-B889-B81C65D899DD}" destId="{D321D4F2-2398-4A81-A695-40E1B7A27D73}" srcOrd="0" destOrd="0" presId="urn:microsoft.com/office/officeart/2005/8/layout/orgChart1"/>
    <dgm:cxn modelId="{AFAF5F04-B393-4542-8A11-D41C7620F720}" type="presOf" srcId="{35FF5071-0B1C-406F-A72E-17485E959A92}" destId="{3C17B716-C868-4B83-AB17-FB8C305565ED}" srcOrd="0" destOrd="0" presId="urn:microsoft.com/office/officeart/2005/8/layout/orgChart1"/>
    <dgm:cxn modelId="{B6632F57-85C7-45CD-8B6E-BB42163D0CFC}" type="presOf" srcId="{B8151E06-D800-4301-BDE8-9F716EB870CC}" destId="{CAEBA315-03C3-433A-A940-E325A59B0D1A}" srcOrd="1" destOrd="0" presId="urn:microsoft.com/office/officeart/2005/8/layout/orgChart1"/>
    <dgm:cxn modelId="{F9D9829B-86DF-4AB7-B8E5-DD359F124ADF}" type="presOf" srcId="{6334D35D-A22F-4578-9049-0E1B7A631952}" destId="{4C1499B8-A8F4-4810-8063-89A8347716DB}" srcOrd="1" destOrd="0" presId="urn:microsoft.com/office/officeart/2005/8/layout/orgChart1"/>
    <dgm:cxn modelId="{039218E4-509A-4D44-8A5E-E2C005FBA9E6}" type="presOf" srcId="{9B69A2D2-DB6E-4AD8-92E5-600415DE40AD}" destId="{0DCFC369-611C-44B6-A3B9-0E9DB8E469D0}" srcOrd="1" destOrd="0" presId="urn:microsoft.com/office/officeart/2005/8/layout/orgChart1"/>
    <dgm:cxn modelId="{C3830EB6-51F6-4884-B9C3-06F415890227}" srcId="{9ABC5817-0393-4976-947C-DA09478FC71A}" destId="{B8151E06-D800-4301-BDE8-9F716EB870CC}" srcOrd="0" destOrd="0" parTransId="{F668B91F-FA28-4DB5-B889-B81C65D899DD}" sibTransId="{6E69D9AA-F0AC-43F9-8BF3-715C248F76C9}"/>
    <dgm:cxn modelId="{7538D0F6-BF5E-4D1D-BF62-8FB07D7DC0FD}" type="presOf" srcId="{9ABC5817-0393-4976-947C-DA09478FC71A}" destId="{249293BD-F00B-4CA0-80B6-671A6C18F59F}" srcOrd="1" destOrd="0" presId="urn:microsoft.com/office/officeart/2005/8/layout/orgChart1"/>
    <dgm:cxn modelId="{1CD0E764-D132-45F9-80C6-58C32D2ECAAC}" type="presOf" srcId="{9ABC5817-0393-4976-947C-DA09478FC71A}" destId="{68751236-E67A-4E06-BCAE-6D37C71B425A}" srcOrd="0" destOrd="0" presId="urn:microsoft.com/office/officeart/2005/8/layout/orgChart1"/>
    <dgm:cxn modelId="{8EC0A024-BBDF-454C-AB84-6928F2E9825C}" type="presOf" srcId="{FCD88633-90F4-4414-8CF5-6EF9FB57056C}" destId="{85FA672C-AD01-4BD2-8E1D-F42DC4C8AA69}" srcOrd="0" destOrd="0" presId="urn:microsoft.com/office/officeart/2005/8/layout/orgChart1"/>
    <dgm:cxn modelId="{0AD24408-407F-484F-B2C7-5ADC899B72C1}" srcId="{B8151E06-D800-4301-BDE8-9F716EB870CC}" destId="{6334D35D-A22F-4578-9049-0E1B7A631952}" srcOrd="1" destOrd="0" parTransId="{35FF5071-0B1C-406F-A72E-17485E959A92}" sibTransId="{ECB5929D-BFEF-4DEB-A504-3C7CDE1F4EB5}"/>
    <dgm:cxn modelId="{00AA9096-5E5E-4244-8D37-58BF305D7069}" srcId="{B8151E06-D800-4301-BDE8-9F716EB870CC}" destId="{F9BAEA63-6C9D-4642-BB00-23404456240F}" srcOrd="0" destOrd="0" parTransId="{F1E16222-CFD7-4C0E-87FF-9EDCAC283A84}" sibTransId="{2565AAE1-E37F-4A95-BB19-ABFC0DD5EBCC}"/>
    <dgm:cxn modelId="{6124F125-837A-4A39-BC54-D9E50C1B8317}" type="presOf" srcId="{F9BAEA63-6C9D-4642-BB00-23404456240F}" destId="{6CCAE861-E3DC-4075-A7B0-A470D1C46410}" srcOrd="0" destOrd="0" presId="urn:microsoft.com/office/officeart/2005/8/layout/orgChart1"/>
    <dgm:cxn modelId="{98378D43-0940-4640-9B5C-10754BC3BF58}" srcId="{62E10FB3-6C0E-4667-99D6-AF3706679E1B}" destId="{9ABC5817-0393-4976-947C-DA09478FC71A}" srcOrd="0" destOrd="0" parTransId="{28336269-FEB6-4602-8D7C-11A442C7B582}" sibTransId="{CAC715B9-6E17-48EA-B844-E21941A6FD27}"/>
    <dgm:cxn modelId="{3C737687-D46B-4AB4-B255-E3697A10CB4C}" type="presParOf" srcId="{EBF3C099-AB82-4E70-AF63-4CD6D69ED6B6}" destId="{CA37DBD3-2E37-4B8D-A40E-BD296D92A7F0}" srcOrd="0" destOrd="0" presId="urn:microsoft.com/office/officeart/2005/8/layout/orgChart1"/>
    <dgm:cxn modelId="{34D0A638-C727-46EC-A0C0-42262FA4D850}" type="presParOf" srcId="{CA37DBD3-2E37-4B8D-A40E-BD296D92A7F0}" destId="{800E55EA-ECC5-48C0-986F-C6941AA7326B}" srcOrd="0" destOrd="0" presId="urn:microsoft.com/office/officeart/2005/8/layout/orgChart1"/>
    <dgm:cxn modelId="{59B69754-0D35-4CB9-956C-E5EE1C764320}" type="presParOf" srcId="{800E55EA-ECC5-48C0-986F-C6941AA7326B}" destId="{68751236-E67A-4E06-BCAE-6D37C71B425A}" srcOrd="0" destOrd="0" presId="urn:microsoft.com/office/officeart/2005/8/layout/orgChart1"/>
    <dgm:cxn modelId="{6C6FF211-1381-4B4E-AAA0-A3BA029AF80E}" type="presParOf" srcId="{800E55EA-ECC5-48C0-986F-C6941AA7326B}" destId="{249293BD-F00B-4CA0-80B6-671A6C18F59F}" srcOrd="1" destOrd="0" presId="urn:microsoft.com/office/officeart/2005/8/layout/orgChart1"/>
    <dgm:cxn modelId="{313795BC-82A6-41CC-97A9-DEF0E71FFFB1}" type="presParOf" srcId="{CA37DBD3-2E37-4B8D-A40E-BD296D92A7F0}" destId="{36A38380-F2F1-402A-B2DB-C73B54F69D1E}" srcOrd="1" destOrd="0" presId="urn:microsoft.com/office/officeart/2005/8/layout/orgChart1"/>
    <dgm:cxn modelId="{263C9A32-F5CC-468C-90BF-8A9020EFAE50}" type="presParOf" srcId="{36A38380-F2F1-402A-B2DB-C73B54F69D1E}" destId="{D321D4F2-2398-4A81-A695-40E1B7A27D73}" srcOrd="0" destOrd="0" presId="urn:microsoft.com/office/officeart/2005/8/layout/orgChart1"/>
    <dgm:cxn modelId="{9498AE39-4A12-4305-9883-1DA397B329C9}" type="presParOf" srcId="{36A38380-F2F1-402A-B2DB-C73B54F69D1E}" destId="{3818CA77-EDC4-4F26-A753-B09F837B4771}" srcOrd="1" destOrd="0" presId="urn:microsoft.com/office/officeart/2005/8/layout/orgChart1"/>
    <dgm:cxn modelId="{432FF419-31C9-49A0-9E4F-8D758F80820B}" type="presParOf" srcId="{3818CA77-EDC4-4F26-A753-B09F837B4771}" destId="{0BEAF6A5-F1B8-4770-BFA5-ED00FFDCA2F0}" srcOrd="0" destOrd="0" presId="urn:microsoft.com/office/officeart/2005/8/layout/orgChart1"/>
    <dgm:cxn modelId="{5049132B-E89F-461E-8384-4AAE683BCC09}" type="presParOf" srcId="{0BEAF6A5-F1B8-4770-BFA5-ED00FFDCA2F0}" destId="{5C5067D7-182A-4916-8C34-A3F000BCE666}" srcOrd="0" destOrd="0" presId="urn:microsoft.com/office/officeart/2005/8/layout/orgChart1"/>
    <dgm:cxn modelId="{4DDBFECF-EFDD-4E35-B99C-523CC591AE0B}" type="presParOf" srcId="{0BEAF6A5-F1B8-4770-BFA5-ED00FFDCA2F0}" destId="{CAEBA315-03C3-433A-A940-E325A59B0D1A}" srcOrd="1" destOrd="0" presId="urn:microsoft.com/office/officeart/2005/8/layout/orgChart1"/>
    <dgm:cxn modelId="{32EF2246-2164-4E1A-B6D4-B074F7859BDC}" type="presParOf" srcId="{3818CA77-EDC4-4F26-A753-B09F837B4771}" destId="{FFF0FA52-D181-4E37-9D03-8A9529B5F9C2}" srcOrd="1" destOrd="0" presId="urn:microsoft.com/office/officeart/2005/8/layout/orgChart1"/>
    <dgm:cxn modelId="{57523BF9-29D1-463B-B2CC-5D41E8D42403}" type="presParOf" srcId="{FFF0FA52-D181-4E37-9D03-8A9529B5F9C2}" destId="{43F91B35-7563-45DF-9A63-8F979037ACD1}" srcOrd="0" destOrd="0" presId="urn:microsoft.com/office/officeart/2005/8/layout/orgChart1"/>
    <dgm:cxn modelId="{2E205259-EBC3-4121-8621-275E9CE875D5}" type="presParOf" srcId="{FFF0FA52-D181-4E37-9D03-8A9529B5F9C2}" destId="{6EC2FDE9-CCAD-4A97-AE1D-CCC7094E6EC4}" srcOrd="1" destOrd="0" presId="urn:microsoft.com/office/officeart/2005/8/layout/orgChart1"/>
    <dgm:cxn modelId="{699F00EA-4B67-47C7-A6CD-6696046B60AA}" type="presParOf" srcId="{6EC2FDE9-CCAD-4A97-AE1D-CCC7094E6EC4}" destId="{0A460996-944B-4575-8179-5628C12A8DEE}" srcOrd="0" destOrd="0" presId="urn:microsoft.com/office/officeart/2005/8/layout/orgChart1"/>
    <dgm:cxn modelId="{FD4EA2B7-0E5A-42B0-8E60-E8C17ABAC70E}" type="presParOf" srcId="{0A460996-944B-4575-8179-5628C12A8DEE}" destId="{6CCAE861-E3DC-4075-A7B0-A470D1C46410}" srcOrd="0" destOrd="0" presId="urn:microsoft.com/office/officeart/2005/8/layout/orgChart1"/>
    <dgm:cxn modelId="{C506CBB8-5137-4660-8773-0D634E0E2610}" type="presParOf" srcId="{0A460996-944B-4575-8179-5628C12A8DEE}" destId="{FA59B5DE-DEB2-4CDD-A28E-4430A75A907A}" srcOrd="1" destOrd="0" presId="urn:microsoft.com/office/officeart/2005/8/layout/orgChart1"/>
    <dgm:cxn modelId="{2E7810D3-2178-4D48-AECB-952C373E2DF9}" type="presParOf" srcId="{6EC2FDE9-CCAD-4A97-AE1D-CCC7094E6EC4}" destId="{988350B2-BBDD-4379-818D-967420DF108C}" srcOrd="1" destOrd="0" presId="urn:microsoft.com/office/officeart/2005/8/layout/orgChart1"/>
    <dgm:cxn modelId="{78B9A3BA-9B39-4E27-9B15-A30368706569}" type="presParOf" srcId="{6EC2FDE9-CCAD-4A97-AE1D-CCC7094E6EC4}" destId="{F06011D9-A800-4E43-AA80-DBB307FDEE96}" srcOrd="2" destOrd="0" presId="urn:microsoft.com/office/officeart/2005/8/layout/orgChart1"/>
    <dgm:cxn modelId="{7BE22E1B-1CEA-4D93-88CB-5FEF0BA79223}" type="presParOf" srcId="{FFF0FA52-D181-4E37-9D03-8A9529B5F9C2}" destId="{3C17B716-C868-4B83-AB17-FB8C305565ED}" srcOrd="2" destOrd="0" presId="urn:microsoft.com/office/officeart/2005/8/layout/orgChart1"/>
    <dgm:cxn modelId="{5D954757-2889-4741-9322-AFD391F02003}" type="presParOf" srcId="{FFF0FA52-D181-4E37-9D03-8A9529B5F9C2}" destId="{AF46CA3B-9323-40EF-BFF0-12F594D4E9F7}" srcOrd="3" destOrd="0" presId="urn:microsoft.com/office/officeart/2005/8/layout/orgChart1"/>
    <dgm:cxn modelId="{06233521-D29C-4EF6-8978-2744FE61B833}" type="presParOf" srcId="{AF46CA3B-9323-40EF-BFF0-12F594D4E9F7}" destId="{CBCB08AE-1CBF-4DDD-8331-1ECA848C2197}" srcOrd="0" destOrd="0" presId="urn:microsoft.com/office/officeart/2005/8/layout/orgChart1"/>
    <dgm:cxn modelId="{6618CE1C-9838-4FD6-8CFA-CD6528536DF5}" type="presParOf" srcId="{CBCB08AE-1CBF-4DDD-8331-1ECA848C2197}" destId="{93DAA1FE-FCFA-48B0-943D-BB628E63750E}" srcOrd="0" destOrd="0" presId="urn:microsoft.com/office/officeart/2005/8/layout/orgChart1"/>
    <dgm:cxn modelId="{C4174F10-665C-4D08-92C6-30514681C819}" type="presParOf" srcId="{CBCB08AE-1CBF-4DDD-8331-1ECA848C2197}" destId="{4C1499B8-A8F4-4810-8063-89A8347716DB}" srcOrd="1" destOrd="0" presId="urn:microsoft.com/office/officeart/2005/8/layout/orgChart1"/>
    <dgm:cxn modelId="{FBB918D1-8A23-49CD-A1F7-410345B7FE85}" type="presParOf" srcId="{AF46CA3B-9323-40EF-BFF0-12F594D4E9F7}" destId="{FED990CD-7C18-464E-8FE4-DB89D7419894}" srcOrd="1" destOrd="0" presId="urn:microsoft.com/office/officeart/2005/8/layout/orgChart1"/>
    <dgm:cxn modelId="{01CB45FF-1B6A-4DD0-8235-1A84E55186C5}" type="presParOf" srcId="{AF46CA3B-9323-40EF-BFF0-12F594D4E9F7}" destId="{9A0AE82F-F9E8-409E-8190-2F332E718CB7}" srcOrd="2" destOrd="0" presId="urn:microsoft.com/office/officeart/2005/8/layout/orgChart1"/>
    <dgm:cxn modelId="{6C4C73AE-B1A0-4713-AD8F-B6B6E6AE03C3}" type="presParOf" srcId="{3818CA77-EDC4-4F26-A753-B09F837B4771}" destId="{75C8285F-B56B-4B9F-A920-EFD1AC7FB784}" srcOrd="2" destOrd="0" presId="urn:microsoft.com/office/officeart/2005/8/layout/orgChart1"/>
    <dgm:cxn modelId="{97860A0A-02A8-43CB-93FE-F512728AE3C8}" type="presParOf" srcId="{36A38380-F2F1-402A-B2DB-C73B54F69D1E}" destId="{85FA672C-AD01-4BD2-8E1D-F42DC4C8AA69}" srcOrd="2" destOrd="0" presId="urn:microsoft.com/office/officeart/2005/8/layout/orgChart1"/>
    <dgm:cxn modelId="{CBAFF281-52BD-437B-824E-E8532D373FDE}" type="presParOf" srcId="{36A38380-F2F1-402A-B2DB-C73B54F69D1E}" destId="{2BAF5824-329E-441A-B212-FA5744B4DBB8}" srcOrd="3" destOrd="0" presId="urn:microsoft.com/office/officeart/2005/8/layout/orgChart1"/>
    <dgm:cxn modelId="{2DD33F80-1354-47E5-8637-D3E831057515}" type="presParOf" srcId="{2BAF5824-329E-441A-B212-FA5744B4DBB8}" destId="{A140E017-0B12-4C0E-9BD9-BB20C830EEBA}" srcOrd="0" destOrd="0" presId="urn:microsoft.com/office/officeart/2005/8/layout/orgChart1"/>
    <dgm:cxn modelId="{0D8DFCB3-B13A-4536-B0B2-E36C628FD18D}" type="presParOf" srcId="{A140E017-0B12-4C0E-9BD9-BB20C830EEBA}" destId="{C7150F13-E4F7-421B-9CFF-B88F602C65B6}" srcOrd="0" destOrd="0" presId="urn:microsoft.com/office/officeart/2005/8/layout/orgChart1"/>
    <dgm:cxn modelId="{4A1889A1-76DB-48F5-8F5C-F6D4E5252672}" type="presParOf" srcId="{A140E017-0B12-4C0E-9BD9-BB20C830EEBA}" destId="{0DCFC369-611C-44B6-A3B9-0E9DB8E469D0}" srcOrd="1" destOrd="0" presId="urn:microsoft.com/office/officeart/2005/8/layout/orgChart1"/>
    <dgm:cxn modelId="{7D6D4050-2365-4939-845B-AB923C26D569}" type="presParOf" srcId="{2BAF5824-329E-441A-B212-FA5744B4DBB8}" destId="{7AB2DEDD-7AE9-412A-9F22-309ABF78F8F7}" srcOrd="1" destOrd="0" presId="urn:microsoft.com/office/officeart/2005/8/layout/orgChart1"/>
    <dgm:cxn modelId="{1B6C5E95-1022-490F-A95C-8BA37498AD05}" type="presParOf" srcId="{2BAF5824-329E-441A-B212-FA5744B4DBB8}" destId="{B4E5DF5F-B258-42C2-B998-2320AFDB6BC3}" srcOrd="2" destOrd="0" presId="urn:microsoft.com/office/officeart/2005/8/layout/orgChart1"/>
    <dgm:cxn modelId="{80C39B7A-9051-4964-9829-D787EBB0BBF0}" type="presParOf" srcId="{CA37DBD3-2E37-4B8D-A40E-BD296D92A7F0}" destId="{F0D38DE4-8547-4F1A-9101-72E119EB8A0D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E10FB3-6C0E-4667-99D6-AF3706679E1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B69A2D2-DB6E-4AD8-92E5-600415DE40AD}">
      <dgm:prSet phldrT="[Texto]"/>
      <dgm:spPr>
        <a:gradFill flip="none" rotWithShape="1">
          <a:gsLst>
            <a:gs pos="0">
              <a:srgbClr val="0070C0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  <a:tileRect r="-100000" b="-100000"/>
        </a:gradFill>
        <a:effectLst>
          <a:outerShdw blurRad="50800" dist="50800" dir="5400000" algn="ctr" rotWithShape="0">
            <a:srgbClr val="6699FF"/>
          </a:outerShdw>
        </a:effectLst>
      </dgm:spPr>
      <dgm:t>
        <a:bodyPr/>
        <a:lstStyle/>
        <a:p>
          <a:r>
            <a:rPr lang="es-ES_tradnl" b="1" dirty="0" smtClean="0">
              <a:solidFill>
                <a:schemeClr val="tx1"/>
              </a:solidFill>
            </a:rPr>
            <a:t>Agencias de Viajes</a:t>
          </a:r>
          <a:endParaRPr lang="es-ES" b="1" dirty="0">
            <a:solidFill>
              <a:schemeClr val="tx1"/>
            </a:solidFill>
          </a:endParaRPr>
        </a:p>
      </dgm:t>
    </dgm:pt>
    <dgm:pt modelId="{FCD88633-90F4-4414-8CF5-6EF9FB57056C}" type="parTrans" cxnId="{92ECFCBE-6418-4233-AB0C-736C40587DA9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s-ES"/>
        </a:p>
      </dgm:t>
    </dgm:pt>
    <dgm:pt modelId="{FB7FAA87-5AA6-449F-8622-7C3562A1F304}" type="sibTrans" cxnId="{92ECFCBE-6418-4233-AB0C-736C40587DA9}">
      <dgm:prSet/>
      <dgm:spPr/>
      <dgm:t>
        <a:bodyPr/>
        <a:lstStyle/>
        <a:p>
          <a:endParaRPr lang="es-ES"/>
        </a:p>
      </dgm:t>
    </dgm:pt>
    <dgm:pt modelId="{5CAF1335-52A6-4BCB-83F9-2E63582AD0BE}">
      <dgm:prSet phldrT="[Texto]"/>
      <dgm:spPr>
        <a:gradFill flip="none" rotWithShape="1">
          <a:gsLst>
            <a:gs pos="0">
              <a:srgbClr val="0070C0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  <a:tileRect r="-100000" b="-100000"/>
        </a:gradFill>
        <a:effectLst>
          <a:outerShdw blurRad="50800" dist="50800" dir="5400000" algn="ctr" rotWithShape="0">
            <a:srgbClr val="6699FF"/>
          </a:outerShdw>
        </a:effectLst>
      </dgm:spPr>
      <dgm:t>
        <a:bodyPr/>
        <a:lstStyle/>
        <a:p>
          <a:r>
            <a:rPr lang="es-ES_tradnl" b="1" dirty="0" smtClean="0">
              <a:solidFill>
                <a:schemeClr val="tx1"/>
              </a:solidFill>
            </a:rPr>
            <a:t>Hoteles y sus CRS/PMS</a:t>
          </a:r>
          <a:endParaRPr lang="es-ES" b="1" dirty="0">
            <a:solidFill>
              <a:schemeClr val="tx1"/>
            </a:solidFill>
          </a:endParaRPr>
        </a:p>
      </dgm:t>
    </dgm:pt>
    <dgm:pt modelId="{605D56F3-490C-4D2D-AA82-E24C9598708B}" type="parTrans" cxnId="{C8B57451-DE03-4CE8-AD94-007E1BFA6FD3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s-ES"/>
        </a:p>
      </dgm:t>
    </dgm:pt>
    <dgm:pt modelId="{9D841F04-25A4-47D5-B8D5-2237FD3951FE}" type="sibTrans" cxnId="{C8B57451-DE03-4CE8-AD94-007E1BFA6FD3}">
      <dgm:prSet/>
      <dgm:spPr/>
      <dgm:t>
        <a:bodyPr/>
        <a:lstStyle/>
        <a:p>
          <a:endParaRPr lang="es-ES"/>
        </a:p>
      </dgm:t>
    </dgm:pt>
    <dgm:pt modelId="{BAE38DB8-2588-494F-A0C0-3D1D486DFBF7}">
      <dgm:prSet/>
      <dgm:spPr>
        <a:gradFill flip="none" rotWithShape="1">
          <a:gsLst>
            <a:gs pos="0">
              <a:srgbClr val="0070C0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  <a:tileRect r="-100000" b="-100000"/>
        </a:gradFill>
        <a:effectLst>
          <a:outerShdw blurRad="50800" dist="50800" dir="5400000" algn="ctr" rotWithShape="0">
            <a:srgbClr val="6699FF"/>
          </a:outerShdw>
        </a:effectLst>
      </dgm:spPr>
      <dgm:t>
        <a:bodyPr/>
        <a:lstStyle/>
        <a:p>
          <a:r>
            <a:rPr lang="es-ES_tradnl" b="1" dirty="0" err="1" smtClean="0">
              <a:solidFill>
                <a:schemeClr val="tx1"/>
              </a:solidFill>
            </a:rPr>
            <a:t>Extranets</a:t>
          </a:r>
          <a:endParaRPr lang="es-ES" b="1" dirty="0">
            <a:solidFill>
              <a:schemeClr val="tx1"/>
            </a:solidFill>
          </a:endParaRPr>
        </a:p>
      </dgm:t>
    </dgm:pt>
    <dgm:pt modelId="{2CA48788-C881-4523-8B8B-44679D938EEE}" type="parTrans" cxnId="{04CEFA92-6F90-4B12-AF0A-72EAC8B7F0B8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s-ES"/>
        </a:p>
      </dgm:t>
    </dgm:pt>
    <dgm:pt modelId="{E395E58B-5E78-41FD-8750-056348DB02B0}" type="sibTrans" cxnId="{04CEFA92-6F90-4B12-AF0A-72EAC8B7F0B8}">
      <dgm:prSet/>
      <dgm:spPr/>
      <dgm:t>
        <a:bodyPr/>
        <a:lstStyle/>
        <a:p>
          <a:endParaRPr lang="es-ES"/>
        </a:p>
      </dgm:t>
    </dgm:pt>
    <dgm:pt modelId="{37679636-0DA6-433C-8CDB-C1EC65DB9AE4}" type="asst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 dirty="0"/>
        </a:p>
      </dgm:t>
    </dgm:pt>
    <dgm:pt modelId="{0F570D0B-5784-4151-B694-52DF30C92B43}" type="parTrans" cxnId="{B5584F86-B79C-440B-B117-DC271F87338B}">
      <dgm:prSet/>
      <dgm:spPr/>
      <dgm:t>
        <a:bodyPr/>
        <a:lstStyle/>
        <a:p>
          <a:endParaRPr lang="es-ES"/>
        </a:p>
      </dgm:t>
    </dgm:pt>
    <dgm:pt modelId="{ACE40C75-FFC5-4FCD-A868-DC6E3594EE13}" type="sibTrans" cxnId="{B5584F86-B79C-440B-B117-DC271F87338B}">
      <dgm:prSet/>
      <dgm:spPr/>
      <dgm:t>
        <a:bodyPr/>
        <a:lstStyle/>
        <a:p>
          <a:endParaRPr lang="es-ES"/>
        </a:p>
      </dgm:t>
    </dgm:pt>
    <dgm:pt modelId="{B8151E06-D800-4301-BDE8-9F716EB870CC}">
      <dgm:prSet phldrT="[Texto]"/>
      <dgm:spPr>
        <a:gradFill flip="none" rotWithShape="1">
          <a:gsLst>
            <a:gs pos="0">
              <a:srgbClr val="0070C0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  <a:tileRect r="-100000" b="-100000"/>
        </a:gradFill>
        <a:effectLst>
          <a:outerShdw blurRad="50800" dist="50800" dir="5400000" algn="ctr" rotWithShape="0">
            <a:srgbClr val="6699FF"/>
          </a:outerShdw>
        </a:effectLst>
      </dgm:spPr>
      <dgm:t>
        <a:bodyPr/>
        <a:lstStyle/>
        <a:p>
          <a:r>
            <a:rPr lang="es-ES_tradnl" b="1" dirty="0" smtClean="0">
              <a:solidFill>
                <a:schemeClr val="tx1"/>
              </a:solidFill>
            </a:rPr>
            <a:t>Comparador</a:t>
          </a:r>
        </a:p>
        <a:p>
          <a:r>
            <a:rPr lang="es-ES_tradnl" b="1" dirty="0" smtClean="0">
              <a:solidFill>
                <a:schemeClr val="tx1"/>
              </a:solidFill>
            </a:rPr>
            <a:t>(</a:t>
          </a:r>
          <a:r>
            <a:rPr lang="es-ES_tradnl" b="1" dirty="0" err="1" smtClean="0">
              <a:solidFill>
                <a:schemeClr val="tx1"/>
              </a:solidFill>
            </a:rPr>
            <a:t>Metabuscador</a:t>
          </a:r>
          <a:r>
            <a:rPr lang="es-ES_tradnl" b="1" dirty="0" smtClean="0">
              <a:solidFill>
                <a:schemeClr val="tx1"/>
              </a:solidFill>
            </a:rPr>
            <a:t>) </a:t>
          </a:r>
          <a:endParaRPr lang="es-ES" b="1" dirty="0">
            <a:solidFill>
              <a:schemeClr val="tx1"/>
            </a:solidFill>
          </a:endParaRPr>
        </a:p>
      </dgm:t>
    </dgm:pt>
    <dgm:pt modelId="{6E69D9AA-F0AC-43F9-8BF3-715C248F76C9}" type="sibTrans" cxnId="{C3830EB6-51F6-4884-B9C3-06F415890227}">
      <dgm:prSet/>
      <dgm:spPr/>
      <dgm:t>
        <a:bodyPr/>
        <a:lstStyle/>
        <a:p>
          <a:endParaRPr lang="es-ES"/>
        </a:p>
      </dgm:t>
    </dgm:pt>
    <dgm:pt modelId="{F668B91F-FA28-4DB5-B889-B81C65D899DD}" type="parTrans" cxnId="{C3830EB6-51F6-4884-B9C3-06F415890227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s-ES"/>
        </a:p>
      </dgm:t>
    </dgm:pt>
    <dgm:pt modelId="{9ABC5817-0393-4976-947C-DA09478FC71A}">
      <dgm:prSet phldrT="[Texto]"/>
      <dgm:spPr>
        <a:noFill/>
        <a:effectLst>
          <a:outerShdw blurRad="50800" dist="50800" dir="5400000" algn="ctr" rotWithShape="0">
            <a:srgbClr val="6699FF"/>
          </a:outerShdw>
        </a:effectLst>
      </dgm:spPr>
      <dgm:t>
        <a:bodyPr/>
        <a:lstStyle/>
        <a:p>
          <a:endParaRPr lang="es-ES" b="1" dirty="0">
            <a:solidFill>
              <a:schemeClr val="bg1"/>
            </a:solidFill>
          </a:endParaRPr>
        </a:p>
      </dgm:t>
    </dgm:pt>
    <dgm:pt modelId="{CAC715B9-6E17-48EA-B844-E21941A6FD27}" type="sibTrans" cxnId="{98378D43-0940-4640-9B5C-10754BC3BF58}">
      <dgm:prSet/>
      <dgm:spPr/>
      <dgm:t>
        <a:bodyPr/>
        <a:lstStyle/>
        <a:p>
          <a:endParaRPr lang="es-ES"/>
        </a:p>
      </dgm:t>
    </dgm:pt>
    <dgm:pt modelId="{28336269-FEB6-4602-8D7C-11A442C7B582}" type="parTrans" cxnId="{98378D43-0940-4640-9B5C-10754BC3BF58}">
      <dgm:prSet/>
      <dgm:spPr/>
      <dgm:t>
        <a:bodyPr/>
        <a:lstStyle/>
        <a:p>
          <a:endParaRPr lang="es-ES"/>
        </a:p>
      </dgm:t>
    </dgm:pt>
    <dgm:pt modelId="{EBF3C099-AB82-4E70-AF63-4CD6D69ED6B6}" type="pres">
      <dgm:prSet presAssocID="{62E10FB3-6C0E-4667-99D6-AF3706679E1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A37DBD3-2E37-4B8D-A40E-BD296D92A7F0}" type="pres">
      <dgm:prSet presAssocID="{9ABC5817-0393-4976-947C-DA09478FC71A}" presName="hierRoot1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800E55EA-ECC5-48C0-986F-C6941AA7326B}" type="pres">
      <dgm:prSet presAssocID="{9ABC5817-0393-4976-947C-DA09478FC71A}" presName="rootComposite1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68751236-E67A-4E06-BCAE-6D37C71B425A}" type="pres">
      <dgm:prSet presAssocID="{9ABC5817-0393-4976-947C-DA09478FC71A}" presName="rootText1" presStyleLbl="node0" presStyleIdx="0" presStyleCnt="1" custScaleX="65050" custScaleY="725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9293BD-F00B-4CA0-80B6-671A6C18F59F}" type="pres">
      <dgm:prSet presAssocID="{9ABC5817-0393-4976-947C-DA09478FC71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6A38380-F2F1-402A-B2DB-C73B54F69D1E}" type="pres">
      <dgm:prSet presAssocID="{9ABC5817-0393-4976-947C-DA09478FC71A}" presName="hierChild2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D321D4F2-2398-4A81-A695-40E1B7A27D73}" type="pres">
      <dgm:prSet presAssocID="{F668B91F-FA28-4DB5-B889-B81C65D899DD}" presName="Name37" presStyleLbl="parChTrans1D2" presStyleIdx="0" presStyleCnt="5"/>
      <dgm:spPr/>
      <dgm:t>
        <a:bodyPr/>
        <a:lstStyle/>
        <a:p>
          <a:endParaRPr lang="es-ES"/>
        </a:p>
      </dgm:t>
    </dgm:pt>
    <dgm:pt modelId="{3818CA77-EDC4-4F26-A753-B09F837B4771}" type="pres">
      <dgm:prSet presAssocID="{B8151E06-D800-4301-BDE8-9F716EB870CC}" presName="hierRoot2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0BEAF6A5-F1B8-4770-BFA5-ED00FFDCA2F0}" type="pres">
      <dgm:prSet presAssocID="{B8151E06-D800-4301-BDE8-9F716EB870CC}" presName="rootComposit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5C5067D7-182A-4916-8C34-A3F000BCE666}" type="pres">
      <dgm:prSet presAssocID="{B8151E06-D800-4301-BDE8-9F716EB870CC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EBA315-03C3-433A-A940-E325A59B0D1A}" type="pres">
      <dgm:prSet presAssocID="{B8151E06-D800-4301-BDE8-9F716EB870CC}" presName="rootConnector" presStyleLbl="node2" presStyleIdx="0" presStyleCnt="4"/>
      <dgm:spPr/>
      <dgm:t>
        <a:bodyPr/>
        <a:lstStyle/>
        <a:p>
          <a:endParaRPr lang="es-ES"/>
        </a:p>
      </dgm:t>
    </dgm:pt>
    <dgm:pt modelId="{FFF0FA52-D181-4E37-9D03-8A9529B5F9C2}" type="pres">
      <dgm:prSet presAssocID="{B8151E06-D800-4301-BDE8-9F716EB870CC}" presName="hierChild4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75C8285F-B56B-4B9F-A920-EFD1AC7FB784}" type="pres">
      <dgm:prSet presAssocID="{B8151E06-D800-4301-BDE8-9F716EB870CC}" presName="hierChild5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85FA672C-AD01-4BD2-8E1D-F42DC4C8AA69}" type="pres">
      <dgm:prSet presAssocID="{FCD88633-90F4-4414-8CF5-6EF9FB57056C}" presName="Name37" presStyleLbl="parChTrans1D2" presStyleIdx="1" presStyleCnt="5"/>
      <dgm:spPr/>
      <dgm:t>
        <a:bodyPr/>
        <a:lstStyle/>
        <a:p>
          <a:endParaRPr lang="es-ES"/>
        </a:p>
      </dgm:t>
    </dgm:pt>
    <dgm:pt modelId="{2BAF5824-329E-441A-B212-FA5744B4DBB8}" type="pres">
      <dgm:prSet presAssocID="{9B69A2D2-DB6E-4AD8-92E5-600415DE40AD}" presName="hierRoot2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A140E017-0B12-4C0E-9BD9-BB20C830EEBA}" type="pres">
      <dgm:prSet presAssocID="{9B69A2D2-DB6E-4AD8-92E5-600415DE40AD}" presName="rootComposit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C7150F13-E4F7-421B-9CFF-B88F602C65B6}" type="pres">
      <dgm:prSet presAssocID="{9B69A2D2-DB6E-4AD8-92E5-600415DE40AD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CFC369-611C-44B6-A3B9-0E9DB8E469D0}" type="pres">
      <dgm:prSet presAssocID="{9B69A2D2-DB6E-4AD8-92E5-600415DE40AD}" presName="rootConnector" presStyleLbl="node2" presStyleIdx="1" presStyleCnt="4"/>
      <dgm:spPr/>
      <dgm:t>
        <a:bodyPr/>
        <a:lstStyle/>
        <a:p>
          <a:endParaRPr lang="es-ES"/>
        </a:p>
      </dgm:t>
    </dgm:pt>
    <dgm:pt modelId="{7AB2DEDD-7AE9-412A-9F22-309ABF78F8F7}" type="pres">
      <dgm:prSet presAssocID="{9B69A2D2-DB6E-4AD8-92E5-600415DE40AD}" presName="hierChild4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B4E5DF5F-B258-42C2-B998-2320AFDB6BC3}" type="pres">
      <dgm:prSet presAssocID="{9B69A2D2-DB6E-4AD8-92E5-600415DE40AD}" presName="hierChild5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86AB2A7B-9DFF-49D9-8CB2-A640BB815815}" type="pres">
      <dgm:prSet presAssocID="{605D56F3-490C-4D2D-AA82-E24C9598708B}" presName="Name37" presStyleLbl="parChTrans1D2" presStyleIdx="2" presStyleCnt="5"/>
      <dgm:spPr/>
      <dgm:t>
        <a:bodyPr/>
        <a:lstStyle/>
        <a:p>
          <a:endParaRPr lang="es-ES"/>
        </a:p>
      </dgm:t>
    </dgm:pt>
    <dgm:pt modelId="{08E634D7-BCB7-491F-BCB6-72E9976147FB}" type="pres">
      <dgm:prSet presAssocID="{5CAF1335-52A6-4BCB-83F9-2E63582AD0BE}" presName="hierRoot2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C2293E23-A6F0-4259-B055-4C041FE11D09}" type="pres">
      <dgm:prSet presAssocID="{5CAF1335-52A6-4BCB-83F9-2E63582AD0BE}" presName="rootComposit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FCDF3A52-AA01-4C71-8BF4-726E1A55094C}" type="pres">
      <dgm:prSet presAssocID="{5CAF1335-52A6-4BCB-83F9-2E63582AD0BE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1540CD-D48B-43F1-8EE3-9176F378C68D}" type="pres">
      <dgm:prSet presAssocID="{5CAF1335-52A6-4BCB-83F9-2E63582AD0BE}" presName="rootConnector" presStyleLbl="node2" presStyleIdx="2" presStyleCnt="4"/>
      <dgm:spPr/>
      <dgm:t>
        <a:bodyPr/>
        <a:lstStyle/>
        <a:p>
          <a:endParaRPr lang="es-ES"/>
        </a:p>
      </dgm:t>
    </dgm:pt>
    <dgm:pt modelId="{7F6FAB2A-582C-49F8-B454-E1F3AB9C9F52}" type="pres">
      <dgm:prSet presAssocID="{5CAF1335-52A6-4BCB-83F9-2E63582AD0BE}" presName="hierChild4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D5ECA39F-88E1-421D-B4EB-B2FCF5674289}" type="pres">
      <dgm:prSet presAssocID="{5CAF1335-52A6-4BCB-83F9-2E63582AD0BE}" presName="hierChild5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4B428F22-8D58-4380-8FEC-D7BFA5B7812F}" type="pres">
      <dgm:prSet presAssocID="{2CA48788-C881-4523-8B8B-44679D938EEE}" presName="Name37" presStyleLbl="parChTrans1D2" presStyleIdx="3" presStyleCnt="5"/>
      <dgm:spPr/>
      <dgm:t>
        <a:bodyPr/>
        <a:lstStyle/>
        <a:p>
          <a:endParaRPr lang="es-ES"/>
        </a:p>
      </dgm:t>
    </dgm:pt>
    <dgm:pt modelId="{D4A27563-38B2-4416-B17D-567F2A193D86}" type="pres">
      <dgm:prSet presAssocID="{BAE38DB8-2588-494F-A0C0-3D1D486DFBF7}" presName="hierRoot2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6AC6D035-724C-4A38-AD25-48D412F0D1A3}" type="pres">
      <dgm:prSet presAssocID="{BAE38DB8-2588-494F-A0C0-3D1D486DFBF7}" presName="rootComposit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C5D6AEC1-C721-4751-ACA5-FA3797542397}" type="pres">
      <dgm:prSet presAssocID="{BAE38DB8-2588-494F-A0C0-3D1D486DFBF7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D660E80-36EE-4FBD-828D-76EFD8845C1B}" type="pres">
      <dgm:prSet presAssocID="{BAE38DB8-2588-494F-A0C0-3D1D486DFBF7}" presName="rootConnector" presStyleLbl="node2" presStyleIdx="3" presStyleCnt="4"/>
      <dgm:spPr/>
      <dgm:t>
        <a:bodyPr/>
        <a:lstStyle/>
        <a:p>
          <a:endParaRPr lang="es-ES"/>
        </a:p>
      </dgm:t>
    </dgm:pt>
    <dgm:pt modelId="{B1215F9A-8F4A-421A-90CA-20FF34198FF7}" type="pres">
      <dgm:prSet presAssocID="{BAE38DB8-2588-494F-A0C0-3D1D486DFBF7}" presName="hierChild4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BF444CCA-285C-4A48-B8E3-49F16FB1630D}" type="pres">
      <dgm:prSet presAssocID="{BAE38DB8-2588-494F-A0C0-3D1D486DFBF7}" presName="hierChild5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F0D38DE4-8547-4F1A-9101-72E119EB8A0D}" type="pres">
      <dgm:prSet presAssocID="{9ABC5817-0393-4976-947C-DA09478FC71A}" presName="hierChild3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F707C916-48AB-4A97-A665-E58412BD16CB}" type="pres">
      <dgm:prSet presAssocID="{0F570D0B-5784-4151-B694-52DF30C92B43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1ACB94CD-D872-4326-8175-FE90B2A096BC}" type="pres">
      <dgm:prSet presAssocID="{37679636-0DA6-433C-8CDB-C1EC65DB9AE4}" presName="hierRoot3" presStyleCnt="0">
        <dgm:presLayoutVars>
          <dgm:hierBranch val="init"/>
        </dgm:presLayoutVars>
      </dgm:prSet>
      <dgm:spPr/>
    </dgm:pt>
    <dgm:pt modelId="{02363DF5-F0C2-488D-ACA9-11EFD4400448}" type="pres">
      <dgm:prSet presAssocID="{37679636-0DA6-433C-8CDB-C1EC65DB9AE4}" presName="rootComposite3" presStyleCnt="0"/>
      <dgm:spPr/>
    </dgm:pt>
    <dgm:pt modelId="{D3C6196F-53C7-4C8C-9660-CECC11855CE5}" type="pres">
      <dgm:prSet presAssocID="{37679636-0DA6-433C-8CDB-C1EC65DB9AE4}" presName="rootText3" presStyleLbl="asst1" presStyleIdx="0" presStyleCnt="1" custScaleX="72213" custScaleY="599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F51DA2-4EFD-4F2B-B5C0-C8481C1CF4FA}" type="pres">
      <dgm:prSet presAssocID="{37679636-0DA6-433C-8CDB-C1EC65DB9AE4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1208137-792B-4ECC-A30D-001897945C34}" type="pres">
      <dgm:prSet presAssocID="{37679636-0DA6-433C-8CDB-C1EC65DB9AE4}" presName="hierChild6" presStyleCnt="0"/>
      <dgm:spPr/>
    </dgm:pt>
    <dgm:pt modelId="{D2D6D187-981A-46E9-93E2-BAAA562C33B3}" type="pres">
      <dgm:prSet presAssocID="{37679636-0DA6-433C-8CDB-C1EC65DB9AE4}" presName="hierChild7" presStyleCnt="0"/>
      <dgm:spPr/>
    </dgm:pt>
  </dgm:ptLst>
  <dgm:cxnLst>
    <dgm:cxn modelId="{E450C6B1-98DC-4002-A687-BD6F533005BE}" type="presOf" srcId="{9B69A2D2-DB6E-4AD8-92E5-600415DE40AD}" destId="{0DCFC369-611C-44B6-A3B9-0E9DB8E469D0}" srcOrd="1" destOrd="0" presId="urn:microsoft.com/office/officeart/2005/8/layout/orgChart1"/>
    <dgm:cxn modelId="{970ECAB4-2CD4-4CC1-AACA-F55D50EE92AE}" type="presOf" srcId="{9B69A2D2-DB6E-4AD8-92E5-600415DE40AD}" destId="{C7150F13-E4F7-421B-9CFF-B88F602C65B6}" srcOrd="0" destOrd="0" presId="urn:microsoft.com/office/officeart/2005/8/layout/orgChart1"/>
    <dgm:cxn modelId="{C443A99E-08AB-418F-BD6A-F629C4488BF1}" type="presOf" srcId="{FCD88633-90F4-4414-8CF5-6EF9FB57056C}" destId="{85FA672C-AD01-4BD2-8E1D-F42DC4C8AA69}" srcOrd="0" destOrd="0" presId="urn:microsoft.com/office/officeart/2005/8/layout/orgChart1"/>
    <dgm:cxn modelId="{67FF3EFD-C363-47D8-9CA4-25135D318D61}" type="presOf" srcId="{9ABC5817-0393-4976-947C-DA09478FC71A}" destId="{249293BD-F00B-4CA0-80B6-671A6C18F59F}" srcOrd="1" destOrd="0" presId="urn:microsoft.com/office/officeart/2005/8/layout/orgChart1"/>
    <dgm:cxn modelId="{98378D43-0940-4640-9B5C-10754BC3BF58}" srcId="{62E10FB3-6C0E-4667-99D6-AF3706679E1B}" destId="{9ABC5817-0393-4976-947C-DA09478FC71A}" srcOrd="0" destOrd="0" parTransId="{28336269-FEB6-4602-8D7C-11A442C7B582}" sibTransId="{CAC715B9-6E17-48EA-B844-E21941A6FD27}"/>
    <dgm:cxn modelId="{2890E647-E4D9-4821-B4DD-3A301F1897CA}" type="presOf" srcId="{5CAF1335-52A6-4BCB-83F9-2E63582AD0BE}" destId="{FCDF3A52-AA01-4C71-8BF4-726E1A55094C}" srcOrd="0" destOrd="0" presId="urn:microsoft.com/office/officeart/2005/8/layout/orgChart1"/>
    <dgm:cxn modelId="{30864D4A-187A-4F9A-A0AF-D2CDA2C60F85}" type="presOf" srcId="{37679636-0DA6-433C-8CDB-C1EC65DB9AE4}" destId="{D3C6196F-53C7-4C8C-9660-CECC11855CE5}" srcOrd="0" destOrd="0" presId="urn:microsoft.com/office/officeart/2005/8/layout/orgChart1"/>
    <dgm:cxn modelId="{EAA95A97-DB19-4DD7-8AA7-7533F569F32E}" type="presOf" srcId="{B8151E06-D800-4301-BDE8-9F716EB870CC}" destId="{CAEBA315-03C3-433A-A940-E325A59B0D1A}" srcOrd="1" destOrd="0" presId="urn:microsoft.com/office/officeart/2005/8/layout/orgChart1"/>
    <dgm:cxn modelId="{2224ABDA-47D5-4D06-816A-F383BC202035}" type="presOf" srcId="{F668B91F-FA28-4DB5-B889-B81C65D899DD}" destId="{D321D4F2-2398-4A81-A695-40E1B7A27D73}" srcOrd="0" destOrd="0" presId="urn:microsoft.com/office/officeart/2005/8/layout/orgChart1"/>
    <dgm:cxn modelId="{EFB2E9BB-D9A0-4811-9B13-4650EA2077F2}" type="presOf" srcId="{BAE38DB8-2588-494F-A0C0-3D1D486DFBF7}" destId="{C5D6AEC1-C721-4751-ACA5-FA3797542397}" srcOrd="0" destOrd="0" presId="urn:microsoft.com/office/officeart/2005/8/layout/orgChart1"/>
    <dgm:cxn modelId="{671D4305-B2D4-45C2-A558-1F25B70FCF15}" type="presOf" srcId="{62E10FB3-6C0E-4667-99D6-AF3706679E1B}" destId="{EBF3C099-AB82-4E70-AF63-4CD6D69ED6B6}" srcOrd="0" destOrd="0" presId="urn:microsoft.com/office/officeart/2005/8/layout/orgChart1"/>
    <dgm:cxn modelId="{25B6641B-52BD-4EC6-A8F1-F8364A86C278}" type="presOf" srcId="{B8151E06-D800-4301-BDE8-9F716EB870CC}" destId="{5C5067D7-182A-4916-8C34-A3F000BCE666}" srcOrd="0" destOrd="0" presId="urn:microsoft.com/office/officeart/2005/8/layout/orgChart1"/>
    <dgm:cxn modelId="{92ECFCBE-6418-4233-AB0C-736C40587DA9}" srcId="{9ABC5817-0393-4976-947C-DA09478FC71A}" destId="{9B69A2D2-DB6E-4AD8-92E5-600415DE40AD}" srcOrd="1" destOrd="0" parTransId="{FCD88633-90F4-4414-8CF5-6EF9FB57056C}" sibTransId="{FB7FAA87-5AA6-449F-8622-7C3562A1F304}"/>
    <dgm:cxn modelId="{7C7BB726-6939-40CF-A1D7-A5551EF4A320}" type="presOf" srcId="{605D56F3-490C-4D2D-AA82-E24C9598708B}" destId="{86AB2A7B-9DFF-49D9-8CB2-A640BB815815}" srcOrd="0" destOrd="0" presId="urn:microsoft.com/office/officeart/2005/8/layout/orgChart1"/>
    <dgm:cxn modelId="{C8B57451-DE03-4CE8-AD94-007E1BFA6FD3}" srcId="{9ABC5817-0393-4976-947C-DA09478FC71A}" destId="{5CAF1335-52A6-4BCB-83F9-2E63582AD0BE}" srcOrd="2" destOrd="0" parTransId="{605D56F3-490C-4D2D-AA82-E24C9598708B}" sibTransId="{9D841F04-25A4-47D5-B8D5-2237FD3951FE}"/>
    <dgm:cxn modelId="{04CEFA92-6F90-4B12-AF0A-72EAC8B7F0B8}" srcId="{9ABC5817-0393-4976-947C-DA09478FC71A}" destId="{BAE38DB8-2588-494F-A0C0-3D1D486DFBF7}" srcOrd="3" destOrd="0" parTransId="{2CA48788-C881-4523-8B8B-44679D938EEE}" sibTransId="{E395E58B-5E78-41FD-8750-056348DB02B0}"/>
    <dgm:cxn modelId="{45D9DFD1-E052-4F5F-A907-9E39E90C22DE}" type="presOf" srcId="{37679636-0DA6-433C-8CDB-C1EC65DB9AE4}" destId="{00F51DA2-4EFD-4F2B-B5C0-C8481C1CF4FA}" srcOrd="1" destOrd="0" presId="urn:microsoft.com/office/officeart/2005/8/layout/orgChart1"/>
    <dgm:cxn modelId="{C3830EB6-51F6-4884-B9C3-06F415890227}" srcId="{9ABC5817-0393-4976-947C-DA09478FC71A}" destId="{B8151E06-D800-4301-BDE8-9F716EB870CC}" srcOrd="0" destOrd="0" parTransId="{F668B91F-FA28-4DB5-B889-B81C65D899DD}" sibTransId="{6E69D9AA-F0AC-43F9-8BF3-715C248F76C9}"/>
    <dgm:cxn modelId="{B5584F86-B79C-440B-B117-DC271F87338B}" srcId="{9ABC5817-0393-4976-947C-DA09478FC71A}" destId="{37679636-0DA6-433C-8CDB-C1EC65DB9AE4}" srcOrd="4" destOrd="0" parTransId="{0F570D0B-5784-4151-B694-52DF30C92B43}" sibTransId="{ACE40C75-FFC5-4FCD-A868-DC6E3594EE13}"/>
    <dgm:cxn modelId="{067BF13F-028A-4360-B450-3B023F510A38}" type="presOf" srcId="{5CAF1335-52A6-4BCB-83F9-2E63582AD0BE}" destId="{111540CD-D48B-43F1-8EE3-9176F378C68D}" srcOrd="1" destOrd="0" presId="urn:microsoft.com/office/officeart/2005/8/layout/orgChart1"/>
    <dgm:cxn modelId="{27A42920-127A-4F1E-9465-3ABE6FD12E01}" type="presOf" srcId="{0F570D0B-5784-4151-B694-52DF30C92B43}" destId="{F707C916-48AB-4A97-A665-E58412BD16CB}" srcOrd="0" destOrd="0" presId="urn:microsoft.com/office/officeart/2005/8/layout/orgChart1"/>
    <dgm:cxn modelId="{26C6C4CE-5D08-47AD-85C9-419937830930}" type="presOf" srcId="{9ABC5817-0393-4976-947C-DA09478FC71A}" destId="{68751236-E67A-4E06-BCAE-6D37C71B425A}" srcOrd="0" destOrd="0" presId="urn:microsoft.com/office/officeart/2005/8/layout/orgChart1"/>
    <dgm:cxn modelId="{6D9C22A6-A875-43DD-8736-7C5C08675337}" type="presOf" srcId="{2CA48788-C881-4523-8B8B-44679D938EEE}" destId="{4B428F22-8D58-4380-8FEC-D7BFA5B7812F}" srcOrd="0" destOrd="0" presId="urn:microsoft.com/office/officeart/2005/8/layout/orgChart1"/>
    <dgm:cxn modelId="{B9456C6D-D6C0-4055-840E-1A699C863586}" type="presOf" srcId="{BAE38DB8-2588-494F-A0C0-3D1D486DFBF7}" destId="{5D660E80-36EE-4FBD-828D-76EFD8845C1B}" srcOrd="1" destOrd="0" presId="urn:microsoft.com/office/officeart/2005/8/layout/orgChart1"/>
    <dgm:cxn modelId="{2110572E-F126-46CE-9CD5-FDA4AE569E53}" type="presParOf" srcId="{EBF3C099-AB82-4E70-AF63-4CD6D69ED6B6}" destId="{CA37DBD3-2E37-4B8D-A40E-BD296D92A7F0}" srcOrd="0" destOrd="0" presId="urn:microsoft.com/office/officeart/2005/8/layout/orgChart1"/>
    <dgm:cxn modelId="{7F3394DF-B695-4C6C-88C1-C4BE7A320A9B}" type="presParOf" srcId="{CA37DBD3-2E37-4B8D-A40E-BD296D92A7F0}" destId="{800E55EA-ECC5-48C0-986F-C6941AA7326B}" srcOrd="0" destOrd="0" presId="urn:microsoft.com/office/officeart/2005/8/layout/orgChart1"/>
    <dgm:cxn modelId="{044E5DFA-3EB8-4A37-AD3B-0D73EB6D92D0}" type="presParOf" srcId="{800E55EA-ECC5-48C0-986F-C6941AA7326B}" destId="{68751236-E67A-4E06-BCAE-6D37C71B425A}" srcOrd="0" destOrd="0" presId="urn:microsoft.com/office/officeart/2005/8/layout/orgChart1"/>
    <dgm:cxn modelId="{46002CAA-FE29-4384-828B-81494E6F44F2}" type="presParOf" srcId="{800E55EA-ECC5-48C0-986F-C6941AA7326B}" destId="{249293BD-F00B-4CA0-80B6-671A6C18F59F}" srcOrd="1" destOrd="0" presId="urn:microsoft.com/office/officeart/2005/8/layout/orgChart1"/>
    <dgm:cxn modelId="{7E309299-4E4F-4FA3-947B-10F07EDA4675}" type="presParOf" srcId="{CA37DBD3-2E37-4B8D-A40E-BD296D92A7F0}" destId="{36A38380-F2F1-402A-B2DB-C73B54F69D1E}" srcOrd="1" destOrd="0" presId="urn:microsoft.com/office/officeart/2005/8/layout/orgChart1"/>
    <dgm:cxn modelId="{2B89B69A-4B7A-4997-A6D4-32DB6F60F937}" type="presParOf" srcId="{36A38380-F2F1-402A-B2DB-C73B54F69D1E}" destId="{D321D4F2-2398-4A81-A695-40E1B7A27D73}" srcOrd="0" destOrd="0" presId="urn:microsoft.com/office/officeart/2005/8/layout/orgChart1"/>
    <dgm:cxn modelId="{E93F72E0-C207-4A03-BB43-09164F55062E}" type="presParOf" srcId="{36A38380-F2F1-402A-B2DB-C73B54F69D1E}" destId="{3818CA77-EDC4-4F26-A753-B09F837B4771}" srcOrd="1" destOrd="0" presId="urn:microsoft.com/office/officeart/2005/8/layout/orgChart1"/>
    <dgm:cxn modelId="{E10B2855-E9E3-466A-B6A8-511B9689B53B}" type="presParOf" srcId="{3818CA77-EDC4-4F26-A753-B09F837B4771}" destId="{0BEAF6A5-F1B8-4770-BFA5-ED00FFDCA2F0}" srcOrd="0" destOrd="0" presId="urn:microsoft.com/office/officeart/2005/8/layout/orgChart1"/>
    <dgm:cxn modelId="{D3F665AF-5F2D-4580-97F8-2C7F7FDD8F02}" type="presParOf" srcId="{0BEAF6A5-F1B8-4770-BFA5-ED00FFDCA2F0}" destId="{5C5067D7-182A-4916-8C34-A3F000BCE666}" srcOrd="0" destOrd="0" presId="urn:microsoft.com/office/officeart/2005/8/layout/orgChart1"/>
    <dgm:cxn modelId="{5C7399C2-BEB6-4017-98C0-CD84B9CA92EE}" type="presParOf" srcId="{0BEAF6A5-F1B8-4770-BFA5-ED00FFDCA2F0}" destId="{CAEBA315-03C3-433A-A940-E325A59B0D1A}" srcOrd="1" destOrd="0" presId="urn:microsoft.com/office/officeart/2005/8/layout/orgChart1"/>
    <dgm:cxn modelId="{64D31F0D-9725-4C40-A5DC-2EEB2D4F31B4}" type="presParOf" srcId="{3818CA77-EDC4-4F26-A753-B09F837B4771}" destId="{FFF0FA52-D181-4E37-9D03-8A9529B5F9C2}" srcOrd="1" destOrd="0" presId="urn:microsoft.com/office/officeart/2005/8/layout/orgChart1"/>
    <dgm:cxn modelId="{F0C77911-05BB-4B5A-850D-A1A3CB1D7135}" type="presParOf" srcId="{3818CA77-EDC4-4F26-A753-B09F837B4771}" destId="{75C8285F-B56B-4B9F-A920-EFD1AC7FB784}" srcOrd="2" destOrd="0" presId="urn:microsoft.com/office/officeart/2005/8/layout/orgChart1"/>
    <dgm:cxn modelId="{F0041A44-A130-4C53-AC1C-256EA7E75C34}" type="presParOf" srcId="{36A38380-F2F1-402A-B2DB-C73B54F69D1E}" destId="{85FA672C-AD01-4BD2-8E1D-F42DC4C8AA69}" srcOrd="2" destOrd="0" presId="urn:microsoft.com/office/officeart/2005/8/layout/orgChart1"/>
    <dgm:cxn modelId="{7C1289BA-2839-4CEC-AD81-8BA506E6B8C9}" type="presParOf" srcId="{36A38380-F2F1-402A-B2DB-C73B54F69D1E}" destId="{2BAF5824-329E-441A-B212-FA5744B4DBB8}" srcOrd="3" destOrd="0" presId="urn:microsoft.com/office/officeart/2005/8/layout/orgChart1"/>
    <dgm:cxn modelId="{A0940289-DED6-45C3-BB58-6A5F3FBEDA54}" type="presParOf" srcId="{2BAF5824-329E-441A-B212-FA5744B4DBB8}" destId="{A140E017-0B12-4C0E-9BD9-BB20C830EEBA}" srcOrd="0" destOrd="0" presId="urn:microsoft.com/office/officeart/2005/8/layout/orgChart1"/>
    <dgm:cxn modelId="{367EE5DD-76C7-4D1D-BE26-9356D717D74A}" type="presParOf" srcId="{A140E017-0B12-4C0E-9BD9-BB20C830EEBA}" destId="{C7150F13-E4F7-421B-9CFF-B88F602C65B6}" srcOrd="0" destOrd="0" presId="urn:microsoft.com/office/officeart/2005/8/layout/orgChart1"/>
    <dgm:cxn modelId="{B55446F8-CEAC-4C0C-B155-F04DCEC422D1}" type="presParOf" srcId="{A140E017-0B12-4C0E-9BD9-BB20C830EEBA}" destId="{0DCFC369-611C-44B6-A3B9-0E9DB8E469D0}" srcOrd="1" destOrd="0" presId="urn:microsoft.com/office/officeart/2005/8/layout/orgChart1"/>
    <dgm:cxn modelId="{DE534FC5-1F61-46B6-B059-2DCEFDFED164}" type="presParOf" srcId="{2BAF5824-329E-441A-B212-FA5744B4DBB8}" destId="{7AB2DEDD-7AE9-412A-9F22-309ABF78F8F7}" srcOrd="1" destOrd="0" presId="urn:microsoft.com/office/officeart/2005/8/layout/orgChart1"/>
    <dgm:cxn modelId="{5000A8AF-8594-4C71-93E1-BD776B17FAB4}" type="presParOf" srcId="{2BAF5824-329E-441A-B212-FA5744B4DBB8}" destId="{B4E5DF5F-B258-42C2-B998-2320AFDB6BC3}" srcOrd="2" destOrd="0" presId="urn:microsoft.com/office/officeart/2005/8/layout/orgChart1"/>
    <dgm:cxn modelId="{83120D23-6F70-4B5C-A8EA-653C487C1603}" type="presParOf" srcId="{36A38380-F2F1-402A-B2DB-C73B54F69D1E}" destId="{86AB2A7B-9DFF-49D9-8CB2-A640BB815815}" srcOrd="4" destOrd="0" presId="urn:microsoft.com/office/officeart/2005/8/layout/orgChart1"/>
    <dgm:cxn modelId="{5164CE32-72BD-445B-9CCF-AE2893404AE1}" type="presParOf" srcId="{36A38380-F2F1-402A-B2DB-C73B54F69D1E}" destId="{08E634D7-BCB7-491F-BCB6-72E9976147FB}" srcOrd="5" destOrd="0" presId="urn:microsoft.com/office/officeart/2005/8/layout/orgChart1"/>
    <dgm:cxn modelId="{37415108-5554-4583-BD19-8873698A7752}" type="presParOf" srcId="{08E634D7-BCB7-491F-BCB6-72E9976147FB}" destId="{C2293E23-A6F0-4259-B055-4C041FE11D09}" srcOrd="0" destOrd="0" presId="urn:microsoft.com/office/officeart/2005/8/layout/orgChart1"/>
    <dgm:cxn modelId="{53AD667A-4D85-4488-8C9F-153D8708F88F}" type="presParOf" srcId="{C2293E23-A6F0-4259-B055-4C041FE11D09}" destId="{FCDF3A52-AA01-4C71-8BF4-726E1A55094C}" srcOrd="0" destOrd="0" presId="urn:microsoft.com/office/officeart/2005/8/layout/orgChart1"/>
    <dgm:cxn modelId="{805DAE9F-64C0-418F-833D-0F62167D316D}" type="presParOf" srcId="{C2293E23-A6F0-4259-B055-4C041FE11D09}" destId="{111540CD-D48B-43F1-8EE3-9176F378C68D}" srcOrd="1" destOrd="0" presId="urn:microsoft.com/office/officeart/2005/8/layout/orgChart1"/>
    <dgm:cxn modelId="{A79A9B3A-92AF-4AA0-9BCF-E298C29A5C9B}" type="presParOf" srcId="{08E634D7-BCB7-491F-BCB6-72E9976147FB}" destId="{7F6FAB2A-582C-49F8-B454-E1F3AB9C9F52}" srcOrd="1" destOrd="0" presId="urn:microsoft.com/office/officeart/2005/8/layout/orgChart1"/>
    <dgm:cxn modelId="{14FF5F93-167E-4DBA-8927-1F8BB527E0E3}" type="presParOf" srcId="{08E634D7-BCB7-491F-BCB6-72E9976147FB}" destId="{D5ECA39F-88E1-421D-B4EB-B2FCF5674289}" srcOrd="2" destOrd="0" presId="urn:microsoft.com/office/officeart/2005/8/layout/orgChart1"/>
    <dgm:cxn modelId="{DDAD3D58-76C2-4BC0-BE78-EB6E441ADDE9}" type="presParOf" srcId="{36A38380-F2F1-402A-B2DB-C73B54F69D1E}" destId="{4B428F22-8D58-4380-8FEC-D7BFA5B7812F}" srcOrd="6" destOrd="0" presId="urn:microsoft.com/office/officeart/2005/8/layout/orgChart1"/>
    <dgm:cxn modelId="{5199667C-0B99-40F9-8323-FED833384AA2}" type="presParOf" srcId="{36A38380-F2F1-402A-B2DB-C73B54F69D1E}" destId="{D4A27563-38B2-4416-B17D-567F2A193D86}" srcOrd="7" destOrd="0" presId="urn:microsoft.com/office/officeart/2005/8/layout/orgChart1"/>
    <dgm:cxn modelId="{A0C0269C-B2F5-482D-8694-F47EDFF4DAA4}" type="presParOf" srcId="{D4A27563-38B2-4416-B17D-567F2A193D86}" destId="{6AC6D035-724C-4A38-AD25-48D412F0D1A3}" srcOrd="0" destOrd="0" presId="urn:microsoft.com/office/officeart/2005/8/layout/orgChart1"/>
    <dgm:cxn modelId="{D44A070D-C2DF-4B90-9301-31019F6BBF7C}" type="presParOf" srcId="{6AC6D035-724C-4A38-AD25-48D412F0D1A3}" destId="{C5D6AEC1-C721-4751-ACA5-FA3797542397}" srcOrd="0" destOrd="0" presId="urn:microsoft.com/office/officeart/2005/8/layout/orgChart1"/>
    <dgm:cxn modelId="{B03C9EB9-E27F-4A19-841E-13F49B967009}" type="presParOf" srcId="{6AC6D035-724C-4A38-AD25-48D412F0D1A3}" destId="{5D660E80-36EE-4FBD-828D-76EFD8845C1B}" srcOrd="1" destOrd="0" presId="urn:microsoft.com/office/officeart/2005/8/layout/orgChart1"/>
    <dgm:cxn modelId="{9F4DF1E5-90E8-4A38-960D-B80C7BF06A5B}" type="presParOf" srcId="{D4A27563-38B2-4416-B17D-567F2A193D86}" destId="{B1215F9A-8F4A-421A-90CA-20FF34198FF7}" srcOrd="1" destOrd="0" presId="urn:microsoft.com/office/officeart/2005/8/layout/orgChart1"/>
    <dgm:cxn modelId="{7A3014D0-9A2B-4F33-A586-B3FC66D240E4}" type="presParOf" srcId="{D4A27563-38B2-4416-B17D-567F2A193D86}" destId="{BF444CCA-285C-4A48-B8E3-49F16FB1630D}" srcOrd="2" destOrd="0" presId="urn:microsoft.com/office/officeart/2005/8/layout/orgChart1"/>
    <dgm:cxn modelId="{908D97C9-B03F-4AEB-9C0D-FA26E5753DB5}" type="presParOf" srcId="{CA37DBD3-2E37-4B8D-A40E-BD296D92A7F0}" destId="{F0D38DE4-8547-4F1A-9101-72E119EB8A0D}" srcOrd="2" destOrd="0" presId="urn:microsoft.com/office/officeart/2005/8/layout/orgChart1"/>
    <dgm:cxn modelId="{B992C382-6766-4050-A4B7-F463CD7C0E3F}" type="presParOf" srcId="{F0D38DE4-8547-4F1A-9101-72E119EB8A0D}" destId="{F707C916-48AB-4A97-A665-E58412BD16CB}" srcOrd="0" destOrd="0" presId="urn:microsoft.com/office/officeart/2005/8/layout/orgChart1"/>
    <dgm:cxn modelId="{7D05B27D-9546-4A4F-A209-CF3DF4A889C9}" type="presParOf" srcId="{F0D38DE4-8547-4F1A-9101-72E119EB8A0D}" destId="{1ACB94CD-D872-4326-8175-FE90B2A096BC}" srcOrd="1" destOrd="0" presId="urn:microsoft.com/office/officeart/2005/8/layout/orgChart1"/>
    <dgm:cxn modelId="{CE3915EC-8200-4BB5-9730-B983F25623DD}" type="presParOf" srcId="{1ACB94CD-D872-4326-8175-FE90B2A096BC}" destId="{02363DF5-F0C2-488D-ACA9-11EFD4400448}" srcOrd="0" destOrd="0" presId="urn:microsoft.com/office/officeart/2005/8/layout/orgChart1"/>
    <dgm:cxn modelId="{89464440-3B67-4410-BAA1-2C27671C611D}" type="presParOf" srcId="{02363DF5-F0C2-488D-ACA9-11EFD4400448}" destId="{D3C6196F-53C7-4C8C-9660-CECC11855CE5}" srcOrd="0" destOrd="0" presId="urn:microsoft.com/office/officeart/2005/8/layout/orgChart1"/>
    <dgm:cxn modelId="{55B9F7C6-6F8A-4C4F-A0A1-64A44DA13668}" type="presParOf" srcId="{02363DF5-F0C2-488D-ACA9-11EFD4400448}" destId="{00F51DA2-4EFD-4F2B-B5C0-C8481C1CF4FA}" srcOrd="1" destOrd="0" presId="urn:microsoft.com/office/officeart/2005/8/layout/orgChart1"/>
    <dgm:cxn modelId="{FC38AC83-BA65-40BD-BAF4-E8FB6EF09DE8}" type="presParOf" srcId="{1ACB94CD-D872-4326-8175-FE90B2A096BC}" destId="{11208137-792B-4ECC-A30D-001897945C34}" srcOrd="1" destOrd="0" presId="urn:microsoft.com/office/officeart/2005/8/layout/orgChart1"/>
    <dgm:cxn modelId="{55669EF6-A5DE-421B-A9D6-7D46248446FD}" type="presParOf" srcId="{1ACB94CD-D872-4326-8175-FE90B2A096BC}" destId="{D2D6D187-981A-46E9-93E2-BAAA562C33B3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2E10FB3-6C0E-4667-99D6-AF3706679E1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B69A2D2-DB6E-4AD8-92E5-600415DE40AD}">
      <dgm:prSet phldrT="[Texto]"/>
      <dgm:spPr>
        <a:gradFill flip="none" rotWithShape="1">
          <a:gsLst>
            <a:gs pos="0">
              <a:srgbClr val="0070C0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  <a:tileRect r="-100000" b="-100000"/>
        </a:gradFill>
        <a:effectLst>
          <a:outerShdw blurRad="50800" dist="50800" dir="5400000" algn="ctr" rotWithShape="0">
            <a:srgbClr val="6699FF"/>
          </a:outerShdw>
        </a:effectLst>
      </dgm:spPr>
      <dgm:t>
        <a:bodyPr/>
        <a:lstStyle/>
        <a:p>
          <a:r>
            <a:rPr lang="es-ES_tradnl" b="1" dirty="0" smtClean="0">
              <a:solidFill>
                <a:schemeClr val="tx1"/>
              </a:solidFill>
            </a:rPr>
            <a:t>Agencias de Viajes</a:t>
          </a:r>
          <a:endParaRPr lang="es-ES" b="1" dirty="0">
            <a:solidFill>
              <a:schemeClr val="tx1"/>
            </a:solidFill>
          </a:endParaRPr>
        </a:p>
      </dgm:t>
    </dgm:pt>
    <dgm:pt modelId="{FCD88633-90F4-4414-8CF5-6EF9FB57056C}" type="parTrans" cxnId="{92ECFCBE-6418-4233-AB0C-736C40587DA9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s-ES"/>
        </a:p>
      </dgm:t>
    </dgm:pt>
    <dgm:pt modelId="{FB7FAA87-5AA6-449F-8622-7C3562A1F304}" type="sibTrans" cxnId="{92ECFCBE-6418-4233-AB0C-736C40587DA9}">
      <dgm:prSet/>
      <dgm:spPr/>
      <dgm:t>
        <a:bodyPr/>
        <a:lstStyle/>
        <a:p>
          <a:endParaRPr lang="es-ES"/>
        </a:p>
      </dgm:t>
    </dgm:pt>
    <dgm:pt modelId="{5CAF1335-52A6-4BCB-83F9-2E63582AD0BE}">
      <dgm:prSet phldrT="[Texto]"/>
      <dgm:spPr>
        <a:gradFill flip="none" rotWithShape="1">
          <a:gsLst>
            <a:gs pos="0">
              <a:srgbClr val="0070C0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  <a:tileRect r="-100000" b="-100000"/>
        </a:gradFill>
        <a:effectLst>
          <a:outerShdw blurRad="50800" dist="50800" dir="5400000" algn="ctr" rotWithShape="0">
            <a:srgbClr val="6699FF"/>
          </a:outerShdw>
        </a:effectLst>
      </dgm:spPr>
      <dgm:t>
        <a:bodyPr/>
        <a:lstStyle/>
        <a:p>
          <a:r>
            <a:rPr lang="es-ES_tradnl" b="1" dirty="0" smtClean="0">
              <a:solidFill>
                <a:schemeClr val="tx1"/>
              </a:solidFill>
            </a:rPr>
            <a:t>Hoteles</a:t>
          </a:r>
          <a:endParaRPr lang="es-ES" b="1" dirty="0">
            <a:solidFill>
              <a:schemeClr val="tx1"/>
            </a:solidFill>
          </a:endParaRPr>
        </a:p>
      </dgm:t>
    </dgm:pt>
    <dgm:pt modelId="{605D56F3-490C-4D2D-AA82-E24C9598708B}" type="parTrans" cxnId="{C8B57451-DE03-4CE8-AD94-007E1BFA6FD3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s-ES"/>
        </a:p>
      </dgm:t>
    </dgm:pt>
    <dgm:pt modelId="{9D841F04-25A4-47D5-B8D5-2237FD3951FE}" type="sibTrans" cxnId="{C8B57451-DE03-4CE8-AD94-007E1BFA6FD3}">
      <dgm:prSet/>
      <dgm:spPr/>
      <dgm:t>
        <a:bodyPr/>
        <a:lstStyle/>
        <a:p>
          <a:endParaRPr lang="es-ES"/>
        </a:p>
      </dgm:t>
    </dgm:pt>
    <dgm:pt modelId="{BAE38DB8-2588-494F-A0C0-3D1D486DFBF7}">
      <dgm:prSet/>
      <dgm:spPr>
        <a:gradFill flip="none" rotWithShape="1">
          <a:gsLst>
            <a:gs pos="0">
              <a:srgbClr val="0070C0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  <a:tileRect r="-100000" b="-100000"/>
        </a:gradFill>
        <a:effectLst>
          <a:outerShdw blurRad="50800" dist="50800" dir="5400000" algn="ctr" rotWithShape="0">
            <a:srgbClr val="6699FF"/>
          </a:outerShdw>
        </a:effectLst>
      </dgm:spPr>
      <dgm:t>
        <a:bodyPr/>
        <a:lstStyle/>
        <a:p>
          <a:r>
            <a:rPr lang="es-ES_tradnl" b="1" dirty="0" err="1" smtClean="0">
              <a:solidFill>
                <a:schemeClr val="tx1"/>
              </a:solidFill>
            </a:rPr>
            <a:t>Extranets</a:t>
          </a:r>
          <a:endParaRPr lang="es-ES" b="1" dirty="0">
            <a:solidFill>
              <a:schemeClr val="tx1"/>
            </a:solidFill>
          </a:endParaRPr>
        </a:p>
      </dgm:t>
    </dgm:pt>
    <dgm:pt modelId="{2CA48788-C881-4523-8B8B-44679D938EEE}" type="parTrans" cxnId="{04CEFA92-6F90-4B12-AF0A-72EAC8B7F0B8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s-ES"/>
        </a:p>
      </dgm:t>
    </dgm:pt>
    <dgm:pt modelId="{E395E58B-5E78-41FD-8750-056348DB02B0}" type="sibTrans" cxnId="{04CEFA92-6F90-4B12-AF0A-72EAC8B7F0B8}">
      <dgm:prSet/>
      <dgm:spPr/>
      <dgm:t>
        <a:bodyPr/>
        <a:lstStyle/>
        <a:p>
          <a:endParaRPr lang="es-ES"/>
        </a:p>
      </dgm:t>
    </dgm:pt>
    <dgm:pt modelId="{37679636-0DA6-433C-8CDB-C1EC65DB9AE4}" type="asst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 dirty="0"/>
        </a:p>
      </dgm:t>
    </dgm:pt>
    <dgm:pt modelId="{0F570D0B-5784-4151-B694-52DF30C92B43}" type="parTrans" cxnId="{B5584F86-B79C-440B-B117-DC271F87338B}">
      <dgm:prSet/>
      <dgm:spPr/>
      <dgm:t>
        <a:bodyPr/>
        <a:lstStyle/>
        <a:p>
          <a:endParaRPr lang="es-ES"/>
        </a:p>
      </dgm:t>
    </dgm:pt>
    <dgm:pt modelId="{ACE40C75-FFC5-4FCD-A868-DC6E3594EE13}" type="sibTrans" cxnId="{B5584F86-B79C-440B-B117-DC271F87338B}">
      <dgm:prSet/>
      <dgm:spPr/>
      <dgm:t>
        <a:bodyPr/>
        <a:lstStyle/>
        <a:p>
          <a:endParaRPr lang="es-ES"/>
        </a:p>
      </dgm:t>
    </dgm:pt>
    <dgm:pt modelId="{B8151E06-D800-4301-BDE8-9F716EB870CC}">
      <dgm:prSet phldrT="[Texto]"/>
      <dgm:spPr>
        <a:gradFill flip="none" rotWithShape="1">
          <a:gsLst>
            <a:gs pos="0">
              <a:srgbClr val="0070C0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  <a:tileRect r="-100000" b="-100000"/>
        </a:gradFill>
        <a:effectLst>
          <a:outerShdw blurRad="50800" dist="50800" dir="5400000" algn="ctr" rotWithShape="0">
            <a:srgbClr val="6699FF"/>
          </a:outerShdw>
        </a:effectLst>
      </dgm:spPr>
      <dgm:t>
        <a:bodyPr/>
        <a:lstStyle/>
        <a:p>
          <a:r>
            <a:rPr lang="es-ES_tradnl" b="1" dirty="0" smtClean="0">
              <a:solidFill>
                <a:schemeClr val="tx1"/>
              </a:solidFill>
            </a:rPr>
            <a:t>Comparador</a:t>
          </a:r>
        </a:p>
        <a:p>
          <a:r>
            <a:rPr lang="es-ES_tradnl" b="1" dirty="0" smtClean="0">
              <a:solidFill>
                <a:schemeClr val="tx1"/>
              </a:solidFill>
            </a:rPr>
            <a:t>(</a:t>
          </a:r>
          <a:r>
            <a:rPr lang="es-ES_tradnl" b="1" dirty="0" err="1" smtClean="0">
              <a:solidFill>
                <a:schemeClr val="tx1"/>
              </a:solidFill>
            </a:rPr>
            <a:t>Metabuscador</a:t>
          </a:r>
          <a:r>
            <a:rPr lang="es-ES_tradnl" b="1" dirty="0" smtClean="0">
              <a:solidFill>
                <a:schemeClr val="tx1"/>
              </a:solidFill>
            </a:rPr>
            <a:t>) </a:t>
          </a:r>
          <a:endParaRPr lang="es-ES" b="1" dirty="0">
            <a:solidFill>
              <a:schemeClr val="tx1"/>
            </a:solidFill>
          </a:endParaRPr>
        </a:p>
      </dgm:t>
    </dgm:pt>
    <dgm:pt modelId="{6E69D9AA-F0AC-43F9-8BF3-715C248F76C9}" type="sibTrans" cxnId="{C3830EB6-51F6-4884-B9C3-06F415890227}">
      <dgm:prSet/>
      <dgm:spPr/>
      <dgm:t>
        <a:bodyPr/>
        <a:lstStyle/>
        <a:p>
          <a:endParaRPr lang="es-ES"/>
        </a:p>
      </dgm:t>
    </dgm:pt>
    <dgm:pt modelId="{F668B91F-FA28-4DB5-B889-B81C65D899DD}" type="parTrans" cxnId="{C3830EB6-51F6-4884-B9C3-06F415890227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s-ES"/>
        </a:p>
      </dgm:t>
    </dgm:pt>
    <dgm:pt modelId="{9ABC5817-0393-4976-947C-DA09478FC71A}">
      <dgm:prSet phldrT="[Texto]"/>
      <dgm:spPr>
        <a:noFill/>
        <a:effectLst>
          <a:outerShdw blurRad="50800" dist="50800" dir="5400000" algn="ctr" rotWithShape="0">
            <a:srgbClr val="6699FF"/>
          </a:outerShdw>
        </a:effectLst>
      </dgm:spPr>
      <dgm:t>
        <a:bodyPr/>
        <a:lstStyle/>
        <a:p>
          <a:endParaRPr lang="es-ES" b="1" dirty="0">
            <a:solidFill>
              <a:schemeClr val="bg1"/>
            </a:solidFill>
          </a:endParaRPr>
        </a:p>
      </dgm:t>
    </dgm:pt>
    <dgm:pt modelId="{CAC715B9-6E17-48EA-B844-E21941A6FD27}" type="sibTrans" cxnId="{98378D43-0940-4640-9B5C-10754BC3BF58}">
      <dgm:prSet/>
      <dgm:spPr/>
      <dgm:t>
        <a:bodyPr/>
        <a:lstStyle/>
        <a:p>
          <a:endParaRPr lang="es-ES"/>
        </a:p>
      </dgm:t>
    </dgm:pt>
    <dgm:pt modelId="{28336269-FEB6-4602-8D7C-11A442C7B582}" type="parTrans" cxnId="{98378D43-0940-4640-9B5C-10754BC3BF58}">
      <dgm:prSet/>
      <dgm:spPr/>
      <dgm:t>
        <a:bodyPr/>
        <a:lstStyle/>
        <a:p>
          <a:endParaRPr lang="es-ES"/>
        </a:p>
      </dgm:t>
    </dgm:pt>
    <dgm:pt modelId="{EBF3C099-AB82-4E70-AF63-4CD6D69ED6B6}" type="pres">
      <dgm:prSet presAssocID="{62E10FB3-6C0E-4667-99D6-AF3706679E1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A37DBD3-2E37-4B8D-A40E-BD296D92A7F0}" type="pres">
      <dgm:prSet presAssocID="{9ABC5817-0393-4976-947C-DA09478FC71A}" presName="hierRoot1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800E55EA-ECC5-48C0-986F-C6941AA7326B}" type="pres">
      <dgm:prSet presAssocID="{9ABC5817-0393-4976-947C-DA09478FC71A}" presName="rootComposite1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68751236-E67A-4E06-BCAE-6D37C71B425A}" type="pres">
      <dgm:prSet presAssocID="{9ABC5817-0393-4976-947C-DA09478FC71A}" presName="rootText1" presStyleLbl="node0" presStyleIdx="0" presStyleCnt="1" custScaleX="65050" custScaleY="725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9293BD-F00B-4CA0-80B6-671A6C18F59F}" type="pres">
      <dgm:prSet presAssocID="{9ABC5817-0393-4976-947C-DA09478FC71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6A38380-F2F1-402A-B2DB-C73B54F69D1E}" type="pres">
      <dgm:prSet presAssocID="{9ABC5817-0393-4976-947C-DA09478FC71A}" presName="hierChild2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D321D4F2-2398-4A81-A695-40E1B7A27D73}" type="pres">
      <dgm:prSet presAssocID="{F668B91F-FA28-4DB5-B889-B81C65D899DD}" presName="Name37" presStyleLbl="parChTrans1D2" presStyleIdx="0" presStyleCnt="5"/>
      <dgm:spPr/>
      <dgm:t>
        <a:bodyPr/>
        <a:lstStyle/>
        <a:p>
          <a:endParaRPr lang="es-ES"/>
        </a:p>
      </dgm:t>
    </dgm:pt>
    <dgm:pt modelId="{3818CA77-EDC4-4F26-A753-B09F837B4771}" type="pres">
      <dgm:prSet presAssocID="{B8151E06-D800-4301-BDE8-9F716EB870CC}" presName="hierRoot2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0BEAF6A5-F1B8-4770-BFA5-ED00FFDCA2F0}" type="pres">
      <dgm:prSet presAssocID="{B8151E06-D800-4301-BDE8-9F716EB870CC}" presName="rootComposit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5C5067D7-182A-4916-8C34-A3F000BCE666}" type="pres">
      <dgm:prSet presAssocID="{B8151E06-D800-4301-BDE8-9F716EB870CC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EBA315-03C3-433A-A940-E325A59B0D1A}" type="pres">
      <dgm:prSet presAssocID="{B8151E06-D800-4301-BDE8-9F716EB870CC}" presName="rootConnector" presStyleLbl="node2" presStyleIdx="0" presStyleCnt="4"/>
      <dgm:spPr/>
      <dgm:t>
        <a:bodyPr/>
        <a:lstStyle/>
        <a:p>
          <a:endParaRPr lang="es-ES"/>
        </a:p>
      </dgm:t>
    </dgm:pt>
    <dgm:pt modelId="{FFF0FA52-D181-4E37-9D03-8A9529B5F9C2}" type="pres">
      <dgm:prSet presAssocID="{B8151E06-D800-4301-BDE8-9F716EB870CC}" presName="hierChild4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75C8285F-B56B-4B9F-A920-EFD1AC7FB784}" type="pres">
      <dgm:prSet presAssocID="{B8151E06-D800-4301-BDE8-9F716EB870CC}" presName="hierChild5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85FA672C-AD01-4BD2-8E1D-F42DC4C8AA69}" type="pres">
      <dgm:prSet presAssocID="{FCD88633-90F4-4414-8CF5-6EF9FB57056C}" presName="Name37" presStyleLbl="parChTrans1D2" presStyleIdx="1" presStyleCnt="5"/>
      <dgm:spPr/>
      <dgm:t>
        <a:bodyPr/>
        <a:lstStyle/>
        <a:p>
          <a:endParaRPr lang="es-ES"/>
        </a:p>
      </dgm:t>
    </dgm:pt>
    <dgm:pt modelId="{2BAF5824-329E-441A-B212-FA5744B4DBB8}" type="pres">
      <dgm:prSet presAssocID="{9B69A2D2-DB6E-4AD8-92E5-600415DE40AD}" presName="hierRoot2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A140E017-0B12-4C0E-9BD9-BB20C830EEBA}" type="pres">
      <dgm:prSet presAssocID="{9B69A2D2-DB6E-4AD8-92E5-600415DE40AD}" presName="rootComposit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C7150F13-E4F7-421B-9CFF-B88F602C65B6}" type="pres">
      <dgm:prSet presAssocID="{9B69A2D2-DB6E-4AD8-92E5-600415DE40AD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CFC369-611C-44B6-A3B9-0E9DB8E469D0}" type="pres">
      <dgm:prSet presAssocID="{9B69A2D2-DB6E-4AD8-92E5-600415DE40AD}" presName="rootConnector" presStyleLbl="node2" presStyleIdx="1" presStyleCnt="4"/>
      <dgm:spPr/>
      <dgm:t>
        <a:bodyPr/>
        <a:lstStyle/>
        <a:p>
          <a:endParaRPr lang="es-ES"/>
        </a:p>
      </dgm:t>
    </dgm:pt>
    <dgm:pt modelId="{7AB2DEDD-7AE9-412A-9F22-309ABF78F8F7}" type="pres">
      <dgm:prSet presAssocID="{9B69A2D2-DB6E-4AD8-92E5-600415DE40AD}" presName="hierChild4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B4E5DF5F-B258-42C2-B998-2320AFDB6BC3}" type="pres">
      <dgm:prSet presAssocID="{9B69A2D2-DB6E-4AD8-92E5-600415DE40AD}" presName="hierChild5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86AB2A7B-9DFF-49D9-8CB2-A640BB815815}" type="pres">
      <dgm:prSet presAssocID="{605D56F3-490C-4D2D-AA82-E24C9598708B}" presName="Name37" presStyleLbl="parChTrans1D2" presStyleIdx="2" presStyleCnt="5"/>
      <dgm:spPr/>
      <dgm:t>
        <a:bodyPr/>
        <a:lstStyle/>
        <a:p>
          <a:endParaRPr lang="es-ES"/>
        </a:p>
      </dgm:t>
    </dgm:pt>
    <dgm:pt modelId="{08E634D7-BCB7-491F-BCB6-72E9976147FB}" type="pres">
      <dgm:prSet presAssocID="{5CAF1335-52A6-4BCB-83F9-2E63582AD0BE}" presName="hierRoot2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C2293E23-A6F0-4259-B055-4C041FE11D09}" type="pres">
      <dgm:prSet presAssocID="{5CAF1335-52A6-4BCB-83F9-2E63582AD0BE}" presName="rootComposit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FCDF3A52-AA01-4C71-8BF4-726E1A55094C}" type="pres">
      <dgm:prSet presAssocID="{5CAF1335-52A6-4BCB-83F9-2E63582AD0BE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1540CD-D48B-43F1-8EE3-9176F378C68D}" type="pres">
      <dgm:prSet presAssocID="{5CAF1335-52A6-4BCB-83F9-2E63582AD0BE}" presName="rootConnector" presStyleLbl="node2" presStyleIdx="2" presStyleCnt="4"/>
      <dgm:spPr/>
      <dgm:t>
        <a:bodyPr/>
        <a:lstStyle/>
        <a:p>
          <a:endParaRPr lang="es-ES"/>
        </a:p>
      </dgm:t>
    </dgm:pt>
    <dgm:pt modelId="{7F6FAB2A-582C-49F8-B454-E1F3AB9C9F52}" type="pres">
      <dgm:prSet presAssocID="{5CAF1335-52A6-4BCB-83F9-2E63582AD0BE}" presName="hierChild4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D5ECA39F-88E1-421D-B4EB-B2FCF5674289}" type="pres">
      <dgm:prSet presAssocID="{5CAF1335-52A6-4BCB-83F9-2E63582AD0BE}" presName="hierChild5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4B428F22-8D58-4380-8FEC-D7BFA5B7812F}" type="pres">
      <dgm:prSet presAssocID="{2CA48788-C881-4523-8B8B-44679D938EEE}" presName="Name37" presStyleLbl="parChTrans1D2" presStyleIdx="3" presStyleCnt="5"/>
      <dgm:spPr/>
      <dgm:t>
        <a:bodyPr/>
        <a:lstStyle/>
        <a:p>
          <a:endParaRPr lang="es-ES"/>
        </a:p>
      </dgm:t>
    </dgm:pt>
    <dgm:pt modelId="{D4A27563-38B2-4416-B17D-567F2A193D86}" type="pres">
      <dgm:prSet presAssocID="{BAE38DB8-2588-494F-A0C0-3D1D486DFBF7}" presName="hierRoot2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6AC6D035-724C-4A38-AD25-48D412F0D1A3}" type="pres">
      <dgm:prSet presAssocID="{BAE38DB8-2588-494F-A0C0-3D1D486DFBF7}" presName="rootComposit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C5D6AEC1-C721-4751-ACA5-FA3797542397}" type="pres">
      <dgm:prSet presAssocID="{BAE38DB8-2588-494F-A0C0-3D1D486DFBF7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D660E80-36EE-4FBD-828D-76EFD8845C1B}" type="pres">
      <dgm:prSet presAssocID="{BAE38DB8-2588-494F-A0C0-3D1D486DFBF7}" presName="rootConnector" presStyleLbl="node2" presStyleIdx="3" presStyleCnt="4"/>
      <dgm:spPr/>
      <dgm:t>
        <a:bodyPr/>
        <a:lstStyle/>
        <a:p>
          <a:endParaRPr lang="es-ES"/>
        </a:p>
      </dgm:t>
    </dgm:pt>
    <dgm:pt modelId="{B1215F9A-8F4A-421A-90CA-20FF34198FF7}" type="pres">
      <dgm:prSet presAssocID="{BAE38DB8-2588-494F-A0C0-3D1D486DFBF7}" presName="hierChild4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BF444CCA-285C-4A48-B8E3-49F16FB1630D}" type="pres">
      <dgm:prSet presAssocID="{BAE38DB8-2588-494F-A0C0-3D1D486DFBF7}" presName="hierChild5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F0D38DE4-8547-4F1A-9101-72E119EB8A0D}" type="pres">
      <dgm:prSet presAssocID="{9ABC5817-0393-4976-947C-DA09478FC71A}" presName="hierChild3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F707C916-48AB-4A97-A665-E58412BD16CB}" type="pres">
      <dgm:prSet presAssocID="{0F570D0B-5784-4151-B694-52DF30C92B43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1ACB94CD-D872-4326-8175-FE90B2A096BC}" type="pres">
      <dgm:prSet presAssocID="{37679636-0DA6-433C-8CDB-C1EC65DB9AE4}" presName="hierRoot3" presStyleCnt="0">
        <dgm:presLayoutVars>
          <dgm:hierBranch val="init"/>
        </dgm:presLayoutVars>
      </dgm:prSet>
      <dgm:spPr/>
    </dgm:pt>
    <dgm:pt modelId="{02363DF5-F0C2-488D-ACA9-11EFD4400448}" type="pres">
      <dgm:prSet presAssocID="{37679636-0DA6-433C-8CDB-C1EC65DB9AE4}" presName="rootComposite3" presStyleCnt="0"/>
      <dgm:spPr/>
    </dgm:pt>
    <dgm:pt modelId="{D3C6196F-53C7-4C8C-9660-CECC11855CE5}" type="pres">
      <dgm:prSet presAssocID="{37679636-0DA6-433C-8CDB-C1EC65DB9AE4}" presName="rootText3" presStyleLbl="asst1" presStyleIdx="0" presStyleCnt="1" custScaleX="72213" custScaleY="599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F51DA2-4EFD-4F2B-B5C0-C8481C1CF4FA}" type="pres">
      <dgm:prSet presAssocID="{37679636-0DA6-433C-8CDB-C1EC65DB9AE4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1208137-792B-4ECC-A30D-001897945C34}" type="pres">
      <dgm:prSet presAssocID="{37679636-0DA6-433C-8CDB-C1EC65DB9AE4}" presName="hierChild6" presStyleCnt="0"/>
      <dgm:spPr/>
    </dgm:pt>
    <dgm:pt modelId="{D2D6D187-981A-46E9-93E2-BAAA562C33B3}" type="pres">
      <dgm:prSet presAssocID="{37679636-0DA6-433C-8CDB-C1EC65DB9AE4}" presName="hierChild7" presStyleCnt="0"/>
      <dgm:spPr/>
    </dgm:pt>
  </dgm:ptLst>
  <dgm:cxnLst>
    <dgm:cxn modelId="{423AD619-3B70-4909-B7E0-1556561871D2}" type="presOf" srcId="{BAE38DB8-2588-494F-A0C0-3D1D486DFBF7}" destId="{5D660E80-36EE-4FBD-828D-76EFD8845C1B}" srcOrd="1" destOrd="0" presId="urn:microsoft.com/office/officeart/2005/8/layout/orgChart1"/>
    <dgm:cxn modelId="{98378D43-0940-4640-9B5C-10754BC3BF58}" srcId="{62E10FB3-6C0E-4667-99D6-AF3706679E1B}" destId="{9ABC5817-0393-4976-947C-DA09478FC71A}" srcOrd="0" destOrd="0" parTransId="{28336269-FEB6-4602-8D7C-11A442C7B582}" sibTransId="{CAC715B9-6E17-48EA-B844-E21941A6FD27}"/>
    <dgm:cxn modelId="{04236B10-264B-4C47-95EE-1E4FB31A3B4F}" type="presOf" srcId="{37679636-0DA6-433C-8CDB-C1EC65DB9AE4}" destId="{00F51DA2-4EFD-4F2B-B5C0-C8481C1CF4FA}" srcOrd="1" destOrd="0" presId="urn:microsoft.com/office/officeart/2005/8/layout/orgChart1"/>
    <dgm:cxn modelId="{F48F5175-AA16-4A8C-ABBF-9BBE2D395F60}" type="presOf" srcId="{9ABC5817-0393-4976-947C-DA09478FC71A}" destId="{249293BD-F00B-4CA0-80B6-671A6C18F59F}" srcOrd="1" destOrd="0" presId="urn:microsoft.com/office/officeart/2005/8/layout/orgChart1"/>
    <dgm:cxn modelId="{2B002B25-2FA2-4BF0-8430-4A084589CBC1}" type="presOf" srcId="{B8151E06-D800-4301-BDE8-9F716EB870CC}" destId="{CAEBA315-03C3-433A-A940-E325A59B0D1A}" srcOrd="1" destOrd="0" presId="urn:microsoft.com/office/officeart/2005/8/layout/orgChart1"/>
    <dgm:cxn modelId="{B184A133-EAB6-41CA-8150-929FEC8F533E}" type="presOf" srcId="{0F570D0B-5784-4151-B694-52DF30C92B43}" destId="{F707C916-48AB-4A97-A665-E58412BD16CB}" srcOrd="0" destOrd="0" presId="urn:microsoft.com/office/officeart/2005/8/layout/orgChart1"/>
    <dgm:cxn modelId="{02290B30-401C-4F4A-9563-CC4F2C163FFB}" type="presOf" srcId="{F668B91F-FA28-4DB5-B889-B81C65D899DD}" destId="{D321D4F2-2398-4A81-A695-40E1B7A27D73}" srcOrd="0" destOrd="0" presId="urn:microsoft.com/office/officeart/2005/8/layout/orgChart1"/>
    <dgm:cxn modelId="{6E7665B3-F2A9-4351-BD09-F53DEA59FC80}" type="presOf" srcId="{5CAF1335-52A6-4BCB-83F9-2E63582AD0BE}" destId="{111540CD-D48B-43F1-8EE3-9176F378C68D}" srcOrd="1" destOrd="0" presId="urn:microsoft.com/office/officeart/2005/8/layout/orgChart1"/>
    <dgm:cxn modelId="{F3F183DA-0201-4E52-9ADA-613D3E216CF4}" type="presOf" srcId="{37679636-0DA6-433C-8CDB-C1EC65DB9AE4}" destId="{D3C6196F-53C7-4C8C-9660-CECC11855CE5}" srcOrd="0" destOrd="0" presId="urn:microsoft.com/office/officeart/2005/8/layout/orgChart1"/>
    <dgm:cxn modelId="{6B7E432E-ED6C-42AF-9B5B-D1081FF197BA}" type="presOf" srcId="{9ABC5817-0393-4976-947C-DA09478FC71A}" destId="{68751236-E67A-4E06-BCAE-6D37C71B425A}" srcOrd="0" destOrd="0" presId="urn:microsoft.com/office/officeart/2005/8/layout/orgChart1"/>
    <dgm:cxn modelId="{BAF5941C-82B1-43D5-BF85-3B628C7AE57C}" type="presOf" srcId="{5CAF1335-52A6-4BCB-83F9-2E63582AD0BE}" destId="{FCDF3A52-AA01-4C71-8BF4-726E1A55094C}" srcOrd="0" destOrd="0" presId="urn:microsoft.com/office/officeart/2005/8/layout/orgChart1"/>
    <dgm:cxn modelId="{5ECCF41A-7E25-4D64-A521-44E57C95036E}" type="presOf" srcId="{BAE38DB8-2588-494F-A0C0-3D1D486DFBF7}" destId="{C5D6AEC1-C721-4751-ACA5-FA3797542397}" srcOrd="0" destOrd="0" presId="urn:microsoft.com/office/officeart/2005/8/layout/orgChart1"/>
    <dgm:cxn modelId="{92ECFCBE-6418-4233-AB0C-736C40587DA9}" srcId="{9ABC5817-0393-4976-947C-DA09478FC71A}" destId="{9B69A2D2-DB6E-4AD8-92E5-600415DE40AD}" srcOrd="1" destOrd="0" parTransId="{FCD88633-90F4-4414-8CF5-6EF9FB57056C}" sibTransId="{FB7FAA87-5AA6-449F-8622-7C3562A1F304}"/>
    <dgm:cxn modelId="{BBA2CD0B-3778-45D7-96EE-C2732BE5823C}" type="presOf" srcId="{2CA48788-C881-4523-8B8B-44679D938EEE}" destId="{4B428F22-8D58-4380-8FEC-D7BFA5B7812F}" srcOrd="0" destOrd="0" presId="urn:microsoft.com/office/officeart/2005/8/layout/orgChart1"/>
    <dgm:cxn modelId="{C8B57451-DE03-4CE8-AD94-007E1BFA6FD3}" srcId="{9ABC5817-0393-4976-947C-DA09478FC71A}" destId="{5CAF1335-52A6-4BCB-83F9-2E63582AD0BE}" srcOrd="2" destOrd="0" parTransId="{605D56F3-490C-4D2D-AA82-E24C9598708B}" sibTransId="{9D841F04-25A4-47D5-B8D5-2237FD3951FE}"/>
    <dgm:cxn modelId="{04CEFA92-6F90-4B12-AF0A-72EAC8B7F0B8}" srcId="{9ABC5817-0393-4976-947C-DA09478FC71A}" destId="{BAE38DB8-2588-494F-A0C0-3D1D486DFBF7}" srcOrd="3" destOrd="0" parTransId="{2CA48788-C881-4523-8B8B-44679D938EEE}" sibTransId="{E395E58B-5E78-41FD-8750-056348DB02B0}"/>
    <dgm:cxn modelId="{35D605E6-319D-431B-8B80-B835685A1AA0}" type="presOf" srcId="{62E10FB3-6C0E-4667-99D6-AF3706679E1B}" destId="{EBF3C099-AB82-4E70-AF63-4CD6D69ED6B6}" srcOrd="0" destOrd="0" presId="urn:microsoft.com/office/officeart/2005/8/layout/orgChart1"/>
    <dgm:cxn modelId="{8CFF9D76-44B4-4C77-A63B-8FC894FA99C6}" type="presOf" srcId="{FCD88633-90F4-4414-8CF5-6EF9FB57056C}" destId="{85FA672C-AD01-4BD2-8E1D-F42DC4C8AA69}" srcOrd="0" destOrd="0" presId="urn:microsoft.com/office/officeart/2005/8/layout/orgChart1"/>
    <dgm:cxn modelId="{C3830EB6-51F6-4884-B9C3-06F415890227}" srcId="{9ABC5817-0393-4976-947C-DA09478FC71A}" destId="{B8151E06-D800-4301-BDE8-9F716EB870CC}" srcOrd="0" destOrd="0" parTransId="{F668B91F-FA28-4DB5-B889-B81C65D899DD}" sibTransId="{6E69D9AA-F0AC-43F9-8BF3-715C248F76C9}"/>
    <dgm:cxn modelId="{3D9816D3-1BF7-4BB2-97AC-9C47CA8D6CAE}" type="presOf" srcId="{9B69A2D2-DB6E-4AD8-92E5-600415DE40AD}" destId="{C7150F13-E4F7-421B-9CFF-B88F602C65B6}" srcOrd="0" destOrd="0" presId="urn:microsoft.com/office/officeart/2005/8/layout/orgChart1"/>
    <dgm:cxn modelId="{B5584F86-B79C-440B-B117-DC271F87338B}" srcId="{9ABC5817-0393-4976-947C-DA09478FC71A}" destId="{37679636-0DA6-433C-8CDB-C1EC65DB9AE4}" srcOrd="4" destOrd="0" parTransId="{0F570D0B-5784-4151-B694-52DF30C92B43}" sibTransId="{ACE40C75-FFC5-4FCD-A868-DC6E3594EE13}"/>
    <dgm:cxn modelId="{504D1787-343E-4DFF-BFEC-66244E955939}" type="presOf" srcId="{9B69A2D2-DB6E-4AD8-92E5-600415DE40AD}" destId="{0DCFC369-611C-44B6-A3B9-0E9DB8E469D0}" srcOrd="1" destOrd="0" presId="urn:microsoft.com/office/officeart/2005/8/layout/orgChart1"/>
    <dgm:cxn modelId="{8DF82A7C-0353-48A1-A01D-97AF2CD0E387}" type="presOf" srcId="{605D56F3-490C-4D2D-AA82-E24C9598708B}" destId="{86AB2A7B-9DFF-49D9-8CB2-A640BB815815}" srcOrd="0" destOrd="0" presId="urn:microsoft.com/office/officeart/2005/8/layout/orgChart1"/>
    <dgm:cxn modelId="{8C39E023-86D6-4641-8D74-CC9AAC09267D}" type="presOf" srcId="{B8151E06-D800-4301-BDE8-9F716EB870CC}" destId="{5C5067D7-182A-4916-8C34-A3F000BCE666}" srcOrd="0" destOrd="0" presId="urn:microsoft.com/office/officeart/2005/8/layout/orgChart1"/>
    <dgm:cxn modelId="{0E2C93C3-77A8-4FBC-A2E0-822193009287}" type="presParOf" srcId="{EBF3C099-AB82-4E70-AF63-4CD6D69ED6B6}" destId="{CA37DBD3-2E37-4B8D-A40E-BD296D92A7F0}" srcOrd="0" destOrd="0" presId="urn:microsoft.com/office/officeart/2005/8/layout/orgChart1"/>
    <dgm:cxn modelId="{4B0B1544-A3BE-4374-A51F-C1039497D871}" type="presParOf" srcId="{CA37DBD3-2E37-4B8D-A40E-BD296D92A7F0}" destId="{800E55EA-ECC5-48C0-986F-C6941AA7326B}" srcOrd="0" destOrd="0" presId="urn:microsoft.com/office/officeart/2005/8/layout/orgChart1"/>
    <dgm:cxn modelId="{FD84C0A5-6D10-4EEC-ADF8-EE68BECA1F14}" type="presParOf" srcId="{800E55EA-ECC5-48C0-986F-C6941AA7326B}" destId="{68751236-E67A-4E06-BCAE-6D37C71B425A}" srcOrd="0" destOrd="0" presId="urn:microsoft.com/office/officeart/2005/8/layout/orgChart1"/>
    <dgm:cxn modelId="{4CC5CADF-1FA2-4193-A180-2427404D7581}" type="presParOf" srcId="{800E55EA-ECC5-48C0-986F-C6941AA7326B}" destId="{249293BD-F00B-4CA0-80B6-671A6C18F59F}" srcOrd="1" destOrd="0" presId="urn:microsoft.com/office/officeart/2005/8/layout/orgChart1"/>
    <dgm:cxn modelId="{A14E2F6D-D005-4507-AF17-BBE0C56E79F4}" type="presParOf" srcId="{CA37DBD3-2E37-4B8D-A40E-BD296D92A7F0}" destId="{36A38380-F2F1-402A-B2DB-C73B54F69D1E}" srcOrd="1" destOrd="0" presId="urn:microsoft.com/office/officeart/2005/8/layout/orgChart1"/>
    <dgm:cxn modelId="{5B46944E-5EF4-41B4-934A-881D5016F4FB}" type="presParOf" srcId="{36A38380-F2F1-402A-B2DB-C73B54F69D1E}" destId="{D321D4F2-2398-4A81-A695-40E1B7A27D73}" srcOrd="0" destOrd="0" presId="urn:microsoft.com/office/officeart/2005/8/layout/orgChart1"/>
    <dgm:cxn modelId="{EAF2C313-CC7F-40FB-A1F7-590C03CF511E}" type="presParOf" srcId="{36A38380-F2F1-402A-B2DB-C73B54F69D1E}" destId="{3818CA77-EDC4-4F26-A753-B09F837B4771}" srcOrd="1" destOrd="0" presId="urn:microsoft.com/office/officeart/2005/8/layout/orgChart1"/>
    <dgm:cxn modelId="{A7F16AB5-2870-43D5-B033-D782B99CACD3}" type="presParOf" srcId="{3818CA77-EDC4-4F26-A753-B09F837B4771}" destId="{0BEAF6A5-F1B8-4770-BFA5-ED00FFDCA2F0}" srcOrd="0" destOrd="0" presId="urn:microsoft.com/office/officeart/2005/8/layout/orgChart1"/>
    <dgm:cxn modelId="{74A72493-5DCE-4F80-BB27-DD6B525B9A93}" type="presParOf" srcId="{0BEAF6A5-F1B8-4770-BFA5-ED00FFDCA2F0}" destId="{5C5067D7-182A-4916-8C34-A3F000BCE666}" srcOrd="0" destOrd="0" presId="urn:microsoft.com/office/officeart/2005/8/layout/orgChart1"/>
    <dgm:cxn modelId="{3BC4288B-1A07-4960-B7A6-027CEEFB346B}" type="presParOf" srcId="{0BEAF6A5-F1B8-4770-BFA5-ED00FFDCA2F0}" destId="{CAEBA315-03C3-433A-A940-E325A59B0D1A}" srcOrd="1" destOrd="0" presId="urn:microsoft.com/office/officeart/2005/8/layout/orgChart1"/>
    <dgm:cxn modelId="{A7EA2080-77A6-4C2A-8119-F30A334FA919}" type="presParOf" srcId="{3818CA77-EDC4-4F26-A753-B09F837B4771}" destId="{FFF0FA52-D181-4E37-9D03-8A9529B5F9C2}" srcOrd="1" destOrd="0" presId="urn:microsoft.com/office/officeart/2005/8/layout/orgChart1"/>
    <dgm:cxn modelId="{05DB0300-CE0F-4BBD-B510-4BA8CB071DE1}" type="presParOf" srcId="{3818CA77-EDC4-4F26-A753-B09F837B4771}" destId="{75C8285F-B56B-4B9F-A920-EFD1AC7FB784}" srcOrd="2" destOrd="0" presId="urn:microsoft.com/office/officeart/2005/8/layout/orgChart1"/>
    <dgm:cxn modelId="{44A542B1-FD59-42F9-8CA0-3C0FCCCE86FE}" type="presParOf" srcId="{36A38380-F2F1-402A-B2DB-C73B54F69D1E}" destId="{85FA672C-AD01-4BD2-8E1D-F42DC4C8AA69}" srcOrd="2" destOrd="0" presId="urn:microsoft.com/office/officeart/2005/8/layout/orgChart1"/>
    <dgm:cxn modelId="{5A73B4A2-151F-4BF3-952A-2145497020FB}" type="presParOf" srcId="{36A38380-F2F1-402A-B2DB-C73B54F69D1E}" destId="{2BAF5824-329E-441A-B212-FA5744B4DBB8}" srcOrd="3" destOrd="0" presId="urn:microsoft.com/office/officeart/2005/8/layout/orgChart1"/>
    <dgm:cxn modelId="{BB568929-40F6-489D-9189-8A87BA99BC52}" type="presParOf" srcId="{2BAF5824-329E-441A-B212-FA5744B4DBB8}" destId="{A140E017-0B12-4C0E-9BD9-BB20C830EEBA}" srcOrd="0" destOrd="0" presId="urn:microsoft.com/office/officeart/2005/8/layout/orgChart1"/>
    <dgm:cxn modelId="{F5BAE657-E9F5-4BB9-A044-E0D6C9DB149A}" type="presParOf" srcId="{A140E017-0B12-4C0E-9BD9-BB20C830EEBA}" destId="{C7150F13-E4F7-421B-9CFF-B88F602C65B6}" srcOrd="0" destOrd="0" presId="urn:microsoft.com/office/officeart/2005/8/layout/orgChart1"/>
    <dgm:cxn modelId="{F2315A8E-4A61-4A1D-85D0-DC9D45F9CDE4}" type="presParOf" srcId="{A140E017-0B12-4C0E-9BD9-BB20C830EEBA}" destId="{0DCFC369-611C-44B6-A3B9-0E9DB8E469D0}" srcOrd="1" destOrd="0" presId="urn:microsoft.com/office/officeart/2005/8/layout/orgChart1"/>
    <dgm:cxn modelId="{D9C6E565-1E86-4624-89A8-180B2D2CD0E7}" type="presParOf" srcId="{2BAF5824-329E-441A-B212-FA5744B4DBB8}" destId="{7AB2DEDD-7AE9-412A-9F22-309ABF78F8F7}" srcOrd="1" destOrd="0" presId="urn:microsoft.com/office/officeart/2005/8/layout/orgChart1"/>
    <dgm:cxn modelId="{76CFDA7F-705E-4386-829F-E60D5B20FDFB}" type="presParOf" srcId="{2BAF5824-329E-441A-B212-FA5744B4DBB8}" destId="{B4E5DF5F-B258-42C2-B998-2320AFDB6BC3}" srcOrd="2" destOrd="0" presId="urn:microsoft.com/office/officeart/2005/8/layout/orgChart1"/>
    <dgm:cxn modelId="{3A8539FA-0C95-490E-BE03-BB17867545DA}" type="presParOf" srcId="{36A38380-F2F1-402A-B2DB-C73B54F69D1E}" destId="{86AB2A7B-9DFF-49D9-8CB2-A640BB815815}" srcOrd="4" destOrd="0" presId="urn:microsoft.com/office/officeart/2005/8/layout/orgChart1"/>
    <dgm:cxn modelId="{2F173332-FF34-4CD6-BD74-7B0B23F199EA}" type="presParOf" srcId="{36A38380-F2F1-402A-B2DB-C73B54F69D1E}" destId="{08E634D7-BCB7-491F-BCB6-72E9976147FB}" srcOrd="5" destOrd="0" presId="urn:microsoft.com/office/officeart/2005/8/layout/orgChart1"/>
    <dgm:cxn modelId="{67150C27-EF1A-4640-B175-2D1FDDFB2DC8}" type="presParOf" srcId="{08E634D7-BCB7-491F-BCB6-72E9976147FB}" destId="{C2293E23-A6F0-4259-B055-4C041FE11D09}" srcOrd="0" destOrd="0" presId="urn:microsoft.com/office/officeart/2005/8/layout/orgChart1"/>
    <dgm:cxn modelId="{3C7EF3A7-E68B-47C2-9D81-F489F48850A7}" type="presParOf" srcId="{C2293E23-A6F0-4259-B055-4C041FE11D09}" destId="{FCDF3A52-AA01-4C71-8BF4-726E1A55094C}" srcOrd="0" destOrd="0" presId="urn:microsoft.com/office/officeart/2005/8/layout/orgChart1"/>
    <dgm:cxn modelId="{706ED0A5-81F7-4FF7-8E89-A0F879A3FEA6}" type="presParOf" srcId="{C2293E23-A6F0-4259-B055-4C041FE11D09}" destId="{111540CD-D48B-43F1-8EE3-9176F378C68D}" srcOrd="1" destOrd="0" presId="urn:microsoft.com/office/officeart/2005/8/layout/orgChart1"/>
    <dgm:cxn modelId="{9D85B758-3914-4F88-BC7E-042727062289}" type="presParOf" srcId="{08E634D7-BCB7-491F-BCB6-72E9976147FB}" destId="{7F6FAB2A-582C-49F8-B454-E1F3AB9C9F52}" srcOrd="1" destOrd="0" presId="urn:microsoft.com/office/officeart/2005/8/layout/orgChart1"/>
    <dgm:cxn modelId="{C3EE909F-B818-40AD-97B1-C8A1BB6590DB}" type="presParOf" srcId="{08E634D7-BCB7-491F-BCB6-72E9976147FB}" destId="{D5ECA39F-88E1-421D-B4EB-B2FCF5674289}" srcOrd="2" destOrd="0" presId="urn:microsoft.com/office/officeart/2005/8/layout/orgChart1"/>
    <dgm:cxn modelId="{1FD17C13-DC29-42C8-9D28-DB6B1520B8ED}" type="presParOf" srcId="{36A38380-F2F1-402A-B2DB-C73B54F69D1E}" destId="{4B428F22-8D58-4380-8FEC-D7BFA5B7812F}" srcOrd="6" destOrd="0" presId="urn:microsoft.com/office/officeart/2005/8/layout/orgChart1"/>
    <dgm:cxn modelId="{C95E6764-B022-4EFC-967E-B468EBAE7970}" type="presParOf" srcId="{36A38380-F2F1-402A-B2DB-C73B54F69D1E}" destId="{D4A27563-38B2-4416-B17D-567F2A193D86}" srcOrd="7" destOrd="0" presId="urn:microsoft.com/office/officeart/2005/8/layout/orgChart1"/>
    <dgm:cxn modelId="{3CBC14B1-24E1-4447-9AA3-6592253959B6}" type="presParOf" srcId="{D4A27563-38B2-4416-B17D-567F2A193D86}" destId="{6AC6D035-724C-4A38-AD25-48D412F0D1A3}" srcOrd="0" destOrd="0" presId="urn:microsoft.com/office/officeart/2005/8/layout/orgChart1"/>
    <dgm:cxn modelId="{72073E76-019E-4E19-89C8-215D7F7ADB0C}" type="presParOf" srcId="{6AC6D035-724C-4A38-AD25-48D412F0D1A3}" destId="{C5D6AEC1-C721-4751-ACA5-FA3797542397}" srcOrd="0" destOrd="0" presId="urn:microsoft.com/office/officeart/2005/8/layout/orgChart1"/>
    <dgm:cxn modelId="{67EE839A-71E2-475C-8FB0-14627257AB2D}" type="presParOf" srcId="{6AC6D035-724C-4A38-AD25-48D412F0D1A3}" destId="{5D660E80-36EE-4FBD-828D-76EFD8845C1B}" srcOrd="1" destOrd="0" presId="urn:microsoft.com/office/officeart/2005/8/layout/orgChart1"/>
    <dgm:cxn modelId="{75A6E019-3B2E-44A1-820F-D1BEA240D3C2}" type="presParOf" srcId="{D4A27563-38B2-4416-B17D-567F2A193D86}" destId="{B1215F9A-8F4A-421A-90CA-20FF34198FF7}" srcOrd="1" destOrd="0" presId="urn:microsoft.com/office/officeart/2005/8/layout/orgChart1"/>
    <dgm:cxn modelId="{20FFE1AB-34E1-49CD-A072-8C23CAFFC220}" type="presParOf" srcId="{D4A27563-38B2-4416-B17D-567F2A193D86}" destId="{BF444CCA-285C-4A48-B8E3-49F16FB1630D}" srcOrd="2" destOrd="0" presId="urn:microsoft.com/office/officeart/2005/8/layout/orgChart1"/>
    <dgm:cxn modelId="{FBB915BD-5ADD-4BD7-AFB5-E70963A0A1B2}" type="presParOf" srcId="{CA37DBD3-2E37-4B8D-A40E-BD296D92A7F0}" destId="{F0D38DE4-8547-4F1A-9101-72E119EB8A0D}" srcOrd="2" destOrd="0" presId="urn:microsoft.com/office/officeart/2005/8/layout/orgChart1"/>
    <dgm:cxn modelId="{46727CC5-90D9-4342-8DFE-2B6CF46537BA}" type="presParOf" srcId="{F0D38DE4-8547-4F1A-9101-72E119EB8A0D}" destId="{F707C916-48AB-4A97-A665-E58412BD16CB}" srcOrd="0" destOrd="0" presId="urn:microsoft.com/office/officeart/2005/8/layout/orgChart1"/>
    <dgm:cxn modelId="{5023D504-8A09-44E9-B6E2-AC5D3BD45568}" type="presParOf" srcId="{F0D38DE4-8547-4F1A-9101-72E119EB8A0D}" destId="{1ACB94CD-D872-4326-8175-FE90B2A096BC}" srcOrd="1" destOrd="0" presId="urn:microsoft.com/office/officeart/2005/8/layout/orgChart1"/>
    <dgm:cxn modelId="{CCF3CC9A-33E0-4084-B844-F8859D450C11}" type="presParOf" srcId="{1ACB94CD-D872-4326-8175-FE90B2A096BC}" destId="{02363DF5-F0C2-488D-ACA9-11EFD4400448}" srcOrd="0" destOrd="0" presId="urn:microsoft.com/office/officeart/2005/8/layout/orgChart1"/>
    <dgm:cxn modelId="{C435621C-8ED8-4ED7-8FC9-99D4DA3317ED}" type="presParOf" srcId="{02363DF5-F0C2-488D-ACA9-11EFD4400448}" destId="{D3C6196F-53C7-4C8C-9660-CECC11855CE5}" srcOrd="0" destOrd="0" presId="urn:microsoft.com/office/officeart/2005/8/layout/orgChart1"/>
    <dgm:cxn modelId="{19F41FCA-30BD-4272-9FAC-FFF30EC10E49}" type="presParOf" srcId="{02363DF5-F0C2-488D-ACA9-11EFD4400448}" destId="{00F51DA2-4EFD-4F2B-B5C0-C8481C1CF4FA}" srcOrd="1" destOrd="0" presId="urn:microsoft.com/office/officeart/2005/8/layout/orgChart1"/>
    <dgm:cxn modelId="{8C3C63DB-1BD4-4215-9E22-B09D8413D0E7}" type="presParOf" srcId="{1ACB94CD-D872-4326-8175-FE90B2A096BC}" destId="{11208137-792B-4ECC-A30D-001897945C34}" srcOrd="1" destOrd="0" presId="urn:microsoft.com/office/officeart/2005/8/layout/orgChart1"/>
    <dgm:cxn modelId="{B6195427-B786-4D0B-A0E9-51627FF213C7}" type="presParOf" srcId="{1ACB94CD-D872-4326-8175-FE90B2A096BC}" destId="{D2D6D187-981A-46E9-93E2-BAAA562C33B3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2E10FB3-6C0E-4667-99D6-AF3706679E1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B69A2D2-DB6E-4AD8-92E5-600415DE40AD}">
      <dgm:prSet phldrT="[Texto]"/>
      <dgm:spPr>
        <a:gradFill flip="none" rotWithShape="1">
          <a:gsLst>
            <a:gs pos="0">
              <a:srgbClr val="0070C0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  <a:tileRect r="-100000" b="-100000"/>
        </a:gradFill>
        <a:effectLst>
          <a:outerShdw blurRad="50800" dist="50800" dir="5400000" algn="ctr" rotWithShape="0">
            <a:srgbClr val="6699FF"/>
          </a:outerShdw>
        </a:effectLst>
      </dgm:spPr>
      <dgm:t>
        <a:bodyPr/>
        <a:lstStyle/>
        <a:p>
          <a:r>
            <a:rPr lang="es-ES_tradnl" b="1" dirty="0" smtClean="0">
              <a:solidFill>
                <a:schemeClr val="tx1"/>
              </a:solidFill>
            </a:rPr>
            <a:t>Agencias de Viajes</a:t>
          </a:r>
          <a:endParaRPr lang="es-ES" b="1" dirty="0">
            <a:solidFill>
              <a:schemeClr val="tx1"/>
            </a:solidFill>
          </a:endParaRPr>
        </a:p>
      </dgm:t>
    </dgm:pt>
    <dgm:pt modelId="{FCD88633-90F4-4414-8CF5-6EF9FB57056C}" type="parTrans" cxnId="{92ECFCBE-6418-4233-AB0C-736C40587DA9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s-ES"/>
        </a:p>
      </dgm:t>
    </dgm:pt>
    <dgm:pt modelId="{FB7FAA87-5AA6-449F-8622-7C3562A1F304}" type="sibTrans" cxnId="{92ECFCBE-6418-4233-AB0C-736C40587DA9}">
      <dgm:prSet/>
      <dgm:spPr/>
      <dgm:t>
        <a:bodyPr/>
        <a:lstStyle/>
        <a:p>
          <a:endParaRPr lang="es-ES"/>
        </a:p>
      </dgm:t>
    </dgm:pt>
    <dgm:pt modelId="{5CAF1335-52A6-4BCB-83F9-2E63582AD0BE}">
      <dgm:prSet phldrT="[Texto]"/>
      <dgm:spPr>
        <a:gradFill flip="none" rotWithShape="1">
          <a:gsLst>
            <a:gs pos="0">
              <a:srgbClr val="0070C0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  <a:tileRect r="-100000" b="-100000"/>
        </a:gradFill>
        <a:effectLst>
          <a:outerShdw blurRad="50800" dist="50800" dir="5400000" algn="ctr" rotWithShape="0">
            <a:srgbClr val="6699FF"/>
          </a:outerShdw>
        </a:effectLst>
      </dgm:spPr>
      <dgm:t>
        <a:bodyPr/>
        <a:lstStyle/>
        <a:p>
          <a:r>
            <a:rPr lang="es-ES_tradnl" b="1" dirty="0" smtClean="0">
              <a:solidFill>
                <a:schemeClr val="tx1"/>
              </a:solidFill>
            </a:rPr>
            <a:t>Hoteles y sus CRS/PMS</a:t>
          </a:r>
          <a:endParaRPr lang="es-ES" b="1" dirty="0">
            <a:solidFill>
              <a:schemeClr val="tx1"/>
            </a:solidFill>
          </a:endParaRPr>
        </a:p>
      </dgm:t>
    </dgm:pt>
    <dgm:pt modelId="{605D56F3-490C-4D2D-AA82-E24C9598708B}" type="parTrans" cxnId="{C8B57451-DE03-4CE8-AD94-007E1BFA6FD3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s-ES"/>
        </a:p>
      </dgm:t>
    </dgm:pt>
    <dgm:pt modelId="{9D841F04-25A4-47D5-B8D5-2237FD3951FE}" type="sibTrans" cxnId="{C8B57451-DE03-4CE8-AD94-007E1BFA6FD3}">
      <dgm:prSet/>
      <dgm:spPr/>
      <dgm:t>
        <a:bodyPr/>
        <a:lstStyle/>
        <a:p>
          <a:endParaRPr lang="es-ES"/>
        </a:p>
      </dgm:t>
    </dgm:pt>
    <dgm:pt modelId="{BAE38DB8-2588-494F-A0C0-3D1D486DFBF7}">
      <dgm:prSet/>
      <dgm:spPr>
        <a:gradFill flip="none" rotWithShape="1">
          <a:gsLst>
            <a:gs pos="0">
              <a:srgbClr val="0070C0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  <a:tileRect r="-100000" b="-100000"/>
        </a:gradFill>
        <a:effectLst>
          <a:outerShdw blurRad="50800" dist="50800" dir="5400000" algn="ctr" rotWithShape="0">
            <a:srgbClr val="6699FF"/>
          </a:outerShdw>
        </a:effectLst>
      </dgm:spPr>
      <dgm:t>
        <a:bodyPr/>
        <a:lstStyle/>
        <a:p>
          <a:r>
            <a:rPr lang="es-ES_tradnl" b="1" dirty="0" err="1" smtClean="0">
              <a:solidFill>
                <a:schemeClr val="tx1"/>
              </a:solidFill>
            </a:rPr>
            <a:t>Extranets</a:t>
          </a:r>
          <a:endParaRPr lang="es-ES" b="1" dirty="0">
            <a:solidFill>
              <a:schemeClr val="tx1"/>
            </a:solidFill>
          </a:endParaRPr>
        </a:p>
      </dgm:t>
    </dgm:pt>
    <dgm:pt modelId="{2CA48788-C881-4523-8B8B-44679D938EEE}" type="parTrans" cxnId="{04CEFA92-6F90-4B12-AF0A-72EAC8B7F0B8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s-ES"/>
        </a:p>
      </dgm:t>
    </dgm:pt>
    <dgm:pt modelId="{E395E58B-5E78-41FD-8750-056348DB02B0}" type="sibTrans" cxnId="{04CEFA92-6F90-4B12-AF0A-72EAC8B7F0B8}">
      <dgm:prSet/>
      <dgm:spPr/>
      <dgm:t>
        <a:bodyPr/>
        <a:lstStyle/>
        <a:p>
          <a:endParaRPr lang="es-ES"/>
        </a:p>
      </dgm:t>
    </dgm:pt>
    <dgm:pt modelId="{37679636-0DA6-433C-8CDB-C1EC65DB9AE4}" type="asst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 dirty="0"/>
        </a:p>
      </dgm:t>
    </dgm:pt>
    <dgm:pt modelId="{0F570D0B-5784-4151-B694-52DF30C92B43}" type="parTrans" cxnId="{B5584F86-B79C-440B-B117-DC271F87338B}">
      <dgm:prSet/>
      <dgm:spPr/>
      <dgm:t>
        <a:bodyPr/>
        <a:lstStyle/>
        <a:p>
          <a:endParaRPr lang="es-ES"/>
        </a:p>
      </dgm:t>
    </dgm:pt>
    <dgm:pt modelId="{ACE40C75-FFC5-4FCD-A868-DC6E3594EE13}" type="sibTrans" cxnId="{B5584F86-B79C-440B-B117-DC271F87338B}">
      <dgm:prSet/>
      <dgm:spPr/>
      <dgm:t>
        <a:bodyPr/>
        <a:lstStyle/>
        <a:p>
          <a:endParaRPr lang="es-ES"/>
        </a:p>
      </dgm:t>
    </dgm:pt>
    <dgm:pt modelId="{B8151E06-D800-4301-BDE8-9F716EB870CC}">
      <dgm:prSet phldrT="[Texto]"/>
      <dgm:spPr>
        <a:gradFill flip="none" rotWithShape="1">
          <a:gsLst>
            <a:gs pos="0">
              <a:srgbClr val="0070C0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  <a:tileRect r="-100000" b="-100000"/>
        </a:gradFill>
        <a:effectLst>
          <a:outerShdw blurRad="50800" dist="50800" dir="5400000" algn="ctr" rotWithShape="0">
            <a:srgbClr val="6699FF"/>
          </a:outerShdw>
        </a:effectLst>
      </dgm:spPr>
      <dgm:t>
        <a:bodyPr/>
        <a:lstStyle/>
        <a:p>
          <a:r>
            <a:rPr lang="es-ES_tradnl" b="1" dirty="0" smtClean="0">
              <a:solidFill>
                <a:schemeClr val="tx1"/>
              </a:solidFill>
            </a:rPr>
            <a:t>Comparador</a:t>
          </a:r>
        </a:p>
        <a:p>
          <a:r>
            <a:rPr lang="es-ES_tradnl" b="1" dirty="0" smtClean="0">
              <a:solidFill>
                <a:schemeClr val="tx1"/>
              </a:solidFill>
            </a:rPr>
            <a:t>(</a:t>
          </a:r>
          <a:r>
            <a:rPr lang="es-ES_tradnl" b="1" dirty="0" err="1" smtClean="0">
              <a:solidFill>
                <a:schemeClr val="tx1"/>
              </a:solidFill>
            </a:rPr>
            <a:t>Metabuscador</a:t>
          </a:r>
          <a:r>
            <a:rPr lang="es-ES_tradnl" b="1" dirty="0" smtClean="0">
              <a:solidFill>
                <a:schemeClr val="tx1"/>
              </a:solidFill>
            </a:rPr>
            <a:t>) </a:t>
          </a:r>
          <a:endParaRPr lang="es-ES" b="1" dirty="0">
            <a:solidFill>
              <a:schemeClr val="tx1"/>
            </a:solidFill>
          </a:endParaRPr>
        </a:p>
      </dgm:t>
    </dgm:pt>
    <dgm:pt modelId="{6E69D9AA-F0AC-43F9-8BF3-715C248F76C9}" type="sibTrans" cxnId="{C3830EB6-51F6-4884-B9C3-06F415890227}">
      <dgm:prSet/>
      <dgm:spPr/>
      <dgm:t>
        <a:bodyPr/>
        <a:lstStyle/>
        <a:p>
          <a:endParaRPr lang="es-ES"/>
        </a:p>
      </dgm:t>
    </dgm:pt>
    <dgm:pt modelId="{F668B91F-FA28-4DB5-B889-B81C65D899DD}" type="parTrans" cxnId="{C3830EB6-51F6-4884-B9C3-06F415890227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s-ES"/>
        </a:p>
      </dgm:t>
    </dgm:pt>
    <dgm:pt modelId="{9ABC5817-0393-4976-947C-DA09478FC71A}">
      <dgm:prSet phldrT="[Texto]"/>
      <dgm:spPr>
        <a:noFill/>
        <a:effectLst>
          <a:outerShdw blurRad="50800" dist="50800" dir="5400000" algn="ctr" rotWithShape="0">
            <a:srgbClr val="6699FF"/>
          </a:outerShdw>
        </a:effectLst>
      </dgm:spPr>
      <dgm:t>
        <a:bodyPr/>
        <a:lstStyle/>
        <a:p>
          <a:endParaRPr lang="es-ES" b="1" dirty="0">
            <a:solidFill>
              <a:schemeClr val="bg1"/>
            </a:solidFill>
          </a:endParaRPr>
        </a:p>
      </dgm:t>
    </dgm:pt>
    <dgm:pt modelId="{CAC715B9-6E17-48EA-B844-E21941A6FD27}" type="sibTrans" cxnId="{98378D43-0940-4640-9B5C-10754BC3BF58}">
      <dgm:prSet/>
      <dgm:spPr/>
      <dgm:t>
        <a:bodyPr/>
        <a:lstStyle/>
        <a:p>
          <a:endParaRPr lang="es-ES"/>
        </a:p>
      </dgm:t>
    </dgm:pt>
    <dgm:pt modelId="{28336269-FEB6-4602-8D7C-11A442C7B582}" type="parTrans" cxnId="{98378D43-0940-4640-9B5C-10754BC3BF58}">
      <dgm:prSet/>
      <dgm:spPr/>
      <dgm:t>
        <a:bodyPr/>
        <a:lstStyle/>
        <a:p>
          <a:endParaRPr lang="es-ES"/>
        </a:p>
      </dgm:t>
    </dgm:pt>
    <dgm:pt modelId="{EBF3C099-AB82-4E70-AF63-4CD6D69ED6B6}" type="pres">
      <dgm:prSet presAssocID="{62E10FB3-6C0E-4667-99D6-AF3706679E1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A37DBD3-2E37-4B8D-A40E-BD296D92A7F0}" type="pres">
      <dgm:prSet presAssocID="{9ABC5817-0393-4976-947C-DA09478FC71A}" presName="hierRoot1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800E55EA-ECC5-48C0-986F-C6941AA7326B}" type="pres">
      <dgm:prSet presAssocID="{9ABC5817-0393-4976-947C-DA09478FC71A}" presName="rootComposite1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68751236-E67A-4E06-BCAE-6D37C71B425A}" type="pres">
      <dgm:prSet presAssocID="{9ABC5817-0393-4976-947C-DA09478FC71A}" presName="rootText1" presStyleLbl="node0" presStyleIdx="0" presStyleCnt="1" custScaleX="65050" custScaleY="725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9293BD-F00B-4CA0-80B6-671A6C18F59F}" type="pres">
      <dgm:prSet presAssocID="{9ABC5817-0393-4976-947C-DA09478FC71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6A38380-F2F1-402A-B2DB-C73B54F69D1E}" type="pres">
      <dgm:prSet presAssocID="{9ABC5817-0393-4976-947C-DA09478FC71A}" presName="hierChild2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D321D4F2-2398-4A81-A695-40E1B7A27D73}" type="pres">
      <dgm:prSet presAssocID="{F668B91F-FA28-4DB5-B889-B81C65D899DD}" presName="Name37" presStyleLbl="parChTrans1D2" presStyleIdx="0" presStyleCnt="5"/>
      <dgm:spPr/>
      <dgm:t>
        <a:bodyPr/>
        <a:lstStyle/>
        <a:p>
          <a:endParaRPr lang="es-ES"/>
        </a:p>
      </dgm:t>
    </dgm:pt>
    <dgm:pt modelId="{3818CA77-EDC4-4F26-A753-B09F837B4771}" type="pres">
      <dgm:prSet presAssocID="{B8151E06-D800-4301-BDE8-9F716EB870CC}" presName="hierRoot2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0BEAF6A5-F1B8-4770-BFA5-ED00FFDCA2F0}" type="pres">
      <dgm:prSet presAssocID="{B8151E06-D800-4301-BDE8-9F716EB870CC}" presName="rootComposit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5C5067D7-182A-4916-8C34-A3F000BCE666}" type="pres">
      <dgm:prSet presAssocID="{B8151E06-D800-4301-BDE8-9F716EB870CC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EBA315-03C3-433A-A940-E325A59B0D1A}" type="pres">
      <dgm:prSet presAssocID="{B8151E06-D800-4301-BDE8-9F716EB870CC}" presName="rootConnector" presStyleLbl="node2" presStyleIdx="0" presStyleCnt="4"/>
      <dgm:spPr/>
      <dgm:t>
        <a:bodyPr/>
        <a:lstStyle/>
        <a:p>
          <a:endParaRPr lang="es-ES"/>
        </a:p>
      </dgm:t>
    </dgm:pt>
    <dgm:pt modelId="{FFF0FA52-D181-4E37-9D03-8A9529B5F9C2}" type="pres">
      <dgm:prSet presAssocID="{B8151E06-D800-4301-BDE8-9F716EB870CC}" presName="hierChild4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75C8285F-B56B-4B9F-A920-EFD1AC7FB784}" type="pres">
      <dgm:prSet presAssocID="{B8151E06-D800-4301-BDE8-9F716EB870CC}" presName="hierChild5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85FA672C-AD01-4BD2-8E1D-F42DC4C8AA69}" type="pres">
      <dgm:prSet presAssocID="{FCD88633-90F4-4414-8CF5-6EF9FB57056C}" presName="Name37" presStyleLbl="parChTrans1D2" presStyleIdx="1" presStyleCnt="5"/>
      <dgm:spPr/>
      <dgm:t>
        <a:bodyPr/>
        <a:lstStyle/>
        <a:p>
          <a:endParaRPr lang="es-ES"/>
        </a:p>
      </dgm:t>
    </dgm:pt>
    <dgm:pt modelId="{2BAF5824-329E-441A-B212-FA5744B4DBB8}" type="pres">
      <dgm:prSet presAssocID="{9B69A2D2-DB6E-4AD8-92E5-600415DE40AD}" presName="hierRoot2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A140E017-0B12-4C0E-9BD9-BB20C830EEBA}" type="pres">
      <dgm:prSet presAssocID="{9B69A2D2-DB6E-4AD8-92E5-600415DE40AD}" presName="rootComposit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C7150F13-E4F7-421B-9CFF-B88F602C65B6}" type="pres">
      <dgm:prSet presAssocID="{9B69A2D2-DB6E-4AD8-92E5-600415DE40AD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CFC369-611C-44B6-A3B9-0E9DB8E469D0}" type="pres">
      <dgm:prSet presAssocID="{9B69A2D2-DB6E-4AD8-92E5-600415DE40AD}" presName="rootConnector" presStyleLbl="node2" presStyleIdx="1" presStyleCnt="4"/>
      <dgm:spPr/>
      <dgm:t>
        <a:bodyPr/>
        <a:lstStyle/>
        <a:p>
          <a:endParaRPr lang="es-ES"/>
        </a:p>
      </dgm:t>
    </dgm:pt>
    <dgm:pt modelId="{7AB2DEDD-7AE9-412A-9F22-309ABF78F8F7}" type="pres">
      <dgm:prSet presAssocID="{9B69A2D2-DB6E-4AD8-92E5-600415DE40AD}" presName="hierChild4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B4E5DF5F-B258-42C2-B998-2320AFDB6BC3}" type="pres">
      <dgm:prSet presAssocID="{9B69A2D2-DB6E-4AD8-92E5-600415DE40AD}" presName="hierChild5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86AB2A7B-9DFF-49D9-8CB2-A640BB815815}" type="pres">
      <dgm:prSet presAssocID="{605D56F3-490C-4D2D-AA82-E24C9598708B}" presName="Name37" presStyleLbl="parChTrans1D2" presStyleIdx="2" presStyleCnt="5"/>
      <dgm:spPr/>
      <dgm:t>
        <a:bodyPr/>
        <a:lstStyle/>
        <a:p>
          <a:endParaRPr lang="es-ES"/>
        </a:p>
      </dgm:t>
    </dgm:pt>
    <dgm:pt modelId="{08E634D7-BCB7-491F-BCB6-72E9976147FB}" type="pres">
      <dgm:prSet presAssocID="{5CAF1335-52A6-4BCB-83F9-2E63582AD0BE}" presName="hierRoot2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C2293E23-A6F0-4259-B055-4C041FE11D09}" type="pres">
      <dgm:prSet presAssocID="{5CAF1335-52A6-4BCB-83F9-2E63582AD0BE}" presName="rootComposit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FCDF3A52-AA01-4C71-8BF4-726E1A55094C}" type="pres">
      <dgm:prSet presAssocID="{5CAF1335-52A6-4BCB-83F9-2E63582AD0BE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1540CD-D48B-43F1-8EE3-9176F378C68D}" type="pres">
      <dgm:prSet presAssocID="{5CAF1335-52A6-4BCB-83F9-2E63582AD0BE}" presName="rootConnector" presStyleLbl="node2" presStyleIdx="2" presStyleCnt="4"/>
      <dgm:spPr/>
      <dgm:t>
        <a:bodyPr/>
        <a:lstStyle/>
        <a:p>
          <a:endParaRPr lang="es-ES"/>
        </a:p>
      </dgm:t>
    </dgm:pt>
    <dgm:pt modelId="{7F6FAB2A-582C-49F8-B454-E1F3AB9C9F52}" type="pres">
      <dgm:prSet presAssocID="{5CAF1335-52A6-4BCB-83F9-2E63582AD0BE}" presName="hierChild4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D5ECA39F-88E1-421D-B4EB-B2FCF5674289}" type="pres">
      <dgm:prSet presAssocID="{5CAF1335-52A6-4BCB-83F9-2E63582AD0BE}" presName="hierChild5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4B428F22-8D58-4380-8FEC-D7BFA5B7812F}" type="pres">
      <dgm:prSet presAssocID="{2CA48788-C881-4523-8B8B-44679D938EEE}" presName="Name37" presStyleLbl="parChTrans1D2" presStyleIdx="3" presStyleCnt="5"/>
      <dgm:spPr/>
      <dgm:t>
        <a:bodyPr/>
        <a:lstStyle/>
        <a:p>
          <a:endParaRPr lang="es-ES"/>
        </a:p>
      </dgm:t>
    </dgm:pt>
    <dgm:pt modelId="{D4A27563-38B2-4416-B17D-567F2A193D86}" type="pres">
      <dgm:prSet presAssocID="{BAE38DB8-2588-494F-A0C0-3D1D486DFBF7}" presName="hierRoot2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6AC6D035-724C-4A38-AD25-48D412F0D1A3}" type="pres">
      <dgm:prSet presAssocID="{BAE38DB8-2588-494F-A0C0-3D1D486DFBF7}" presName="rootComposit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C5D6AEC1-C721-4751-ACA5-FA3797542397}" type="pres">
      <dgm:prSet presAssocID="{BAE38DB8-2588-494F-A0C0-3D1D486DFBF7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D660E80-36EE-4FBD-828D-76EFD8845C1B}" type="pres">
      <dgm:prSet presAssocID="{BAE38DB8-2588-494F-A0C0-3D1D486DFBF7}" presName="rootConnector" presStyleLbl="node2" presStyleIdx="3" presStyleCnt="4"/>
      <dgm:spPr/>
      <dgm:t>
        <a:bodyPr/>
        <a:lstStyle/>
        <a:p>
          <a:endParaRPr lang="es-ES"/>
        </a:p>
      </dgm:t>
    </dgm:pt>
    <dgm:pt modelId="{B1215F9A-8F4A-421A-90CA-20FF34198FF7}" type="pres">
      <dgm:prSet presAssocID="{BAE38DB8-2588-494F-A0C0-3D1D486DFBF7}" presName="hierChild4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BF444CCA-285C-4A48-B8E3-49F16FB1630D}" type="pres">
      <dgm:prSet presAssocID="{BAE38DB8-2588-494F-A0C0-3D1D486DFBF7}" presName="hierChild5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F0D38DE4-8547-4F1A-9101-72E119EB8A0D}" type="pres">
      <dgm:prSet presAssocID="{9ABC5817-0393-4976-947C-DA09478FC71A}" presName="hierChild3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F707C916-48AB-4A97-A665-E58412BD16CB}" type="pres">
      <dgm:prSet presAssocID="{0F570D0B-5784-4151-B694-52DF30C92B43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1ACB94CD-D872-4326-8175-FE90B2A096BC}" type="pres">
      <dgm:prSet presAssocID="{37679636-0DA6-433C-8CDB-C1EC65DB9AE4}" presName="hierRoot3" presStyleCnt="0">
        <dgm:presLayoutVars>
          <dgm:hierBranch val="init"/>
        </dgm:presLayoutVars>
      </dgm:prSet>
      <dgm:spPr/>
    </dgm:pt>
    <dgm:pt modelId="{02363DF5-F0C2-488D-ACA9-11EFD4400448}" type="pres">
      <dgm:prSet presAssocID="{37679636-0DA6-433C-8CDB-C1EC65DB9AE4}" presName="rootComposite3" presStyleCnt="0"/>
      <dgm:spPr/>
    </dgm:pt>
    <dgm:pt modelId="{D3C6196F-53C7-4C8C-9660-CECC11855CE5}" type="pres">
      <dgm:prSet presAssocID="{37679636-0DA6-433C-8CDB-C1EC65DB9AE4}" presName="rootText3" presStyleLbl="asst1" presStyleIdx="0" presStyleCnt="1" custScaleX="72213" custScaleY="599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F51DA2-4EFD-4F2B-B5C0-C8481C1CF4FA}" type="pres">
      <dgm:prSet presAssocID="{37679636-0DA6-433C-8CDB-C1EC65DB9AE4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1208137-792B-4ECC-A30D-001897945C34}" type="pres">
      <dgm:prSet presAssocID="{37679636-0DA6-433C-8CDB-C1EC65DB9AE4}" presName="hierChild6" presStyleCnt="0"/>
      <dgm:spPr/>
    </dgm:pt>
    <dgm:pt modelId="{D2D6D187-981A-46E9-93E2-BAAA562C33B3}" type="pres">
      <dgm:prSet presAssocID="{37679636-0DA6-433C-8CDB-C1EC65DB9AE4}" presName="hierChild7" presStyleCnt="0"/>
      <dgm:spPr/>
    </dgm:pt>
  </dgm:ptLst>
  <dgm:cxnLst>
    <dgm:cxn modelId="{26E53305-E153-473F-8ABE-605C563CAA4D}" type="presOf" srcId="{9ABC5817-0393-4976-947C-DA09478FC71A}" destId="{68751236-E67A-4E06-BCAE-6D37C71B425A}" srcOrd="0" destOrd="0" presId="urn:microsoft.com/office/officeart/2005/8/layout/orgChart1"/>
    <dgm:cxn modelId="{92F43E54-7F0F-4AAB-BF35-45F055495371}" type="presOf" srcId="{5CAF1335-52A6-4BCB-83F9-2E63582AD0BE}" destId="{111540CD-D48B-43F1-8EE3-9176F378C68D}" srcOrd="1" destOrd="0" presId="urn:microsoft.com/office/officeart/2005/8/layout/orgChart1"/>
    <dgm:cxn modelId="{98378D43-0940-4640-9B5C-10754BC3BF58}" srcId="{62E10FB3-6C0E-4667-99D6-AF3706679E1B}" destId="{9ABC5817-0393-4976-947C-DA09478FC71A}" srcOrd="0" destOrd="0" parTransId="{28336269-FEB6-4602-8D7C-11A442C7B582}" sibTransId="{CAC715B9-6E17-48EA-B844-E21941A6FD27}"/>
    <dgm:cxn modelId="{C5605E45-5E81-4CC1-A74B-AC78C5294537}" type="presOf" srcId="{62E10FB3-6C0E-4667-99D6-AF3706679E1B}" destId="{EBF3C099-AB82-4E70-AF63-4CD6D69ED6B6}" srcOrd="0" destOrd="0" presId="urn:microsoft.com/office/officeart/2005/8/layout/orgChart1"/>
    <dgm:cxn modelId="{2D78089E-A245-4B8D-9484-2356E95FD99D}" type="presOf" srcId="{9B69A2D2-DB6E-4AD8-92E5-600415DE40AD}" destId="{C7150F13-E4F7-421B-9CFF-B88F602C65B6}" srcOrd="0" destOrd="0" presId="urn:microsoft.com/office/officeart/2005/8/layout/orgChart1"/>
    <dgm:cxn modelId="{F06F9B6B-7E6C-4DF2-A3FD-475BAD58622A}" type="presOf" srcId="{BAE38DB8-2588-494F-A0C0-3D1D486DFBF7}" destId="{5D660E80-36EE-4FBD-828D-76EFD8845C1B}" srcOrd="1" destOrd="0" presId="urn:microsoft.com/office/officeart/2005/8/layout/orgChart1"/>
    <dgm:cxn modelId="{B658C567-BF49-4786-8DC0-A088AC3A084B}" type="presOf" srcId="{FCD88633-90F4-4414-8CF5-6EF9FB57056C}" destId="{85FA672C-AD01-4BD2-8E1D-F42DC4C8AA69}" srcOrd="0" destOrd="0" presId="urn:microsoft.com/office/officeart/2005/8/layout/orgChart1"/>
    <dgm:cxn modelId="{6F09B97F-5A87-4178-B47B-0969930309CE}" type="presOf" srcId="{B8151E06-D800-4301-BDE8-9F716EB870CC}" destId="{5C5067D7-182A-4916-8C34-A3F000BCE666}" srcOrd="0" destOrd="0" presId="urn:microsoft.com/office/officeart/2005/8/layout/orgChart1"/>
    <dgm:cxn modelId="{92ECFCBE-6418-4233-AB0C-736C40587DA9}" srcId="{9ABC5817-0393-4976-947C-DA09478FC71A}" destId="{9B69A2D2-DB6E-4AD8-92E5-600415DE40AD}" srcOrd="1" destOrd="0" parTransId="{FCD88633-90F4-4414-8CF5-6EF9FB57056C}" sibTransId="{FB7FAA87-5AA6-449F-8622-7C3562A1F304}"/>
    <dgm:cxn modelId="{C8B57451-DE03-4CE8-AD94-007E1BFA6FD3}" srcId="{9ABC5817-0393-4976-947C-DA09478FC71A}" destId="{5CAF1335-52A6-4BCB-83F9-2E63582AD0BE}" srcOrd="2" destOrd="0" parTransId="{605D56F3-490C-4D2D-AA82-E24C9598708B}" sibTransId="{9D841F04-25A4-47D5-B8D5-2237FD3951FE}"/>
    <dgm:cxn modelId="{8EA5B7D9-EA6E-4684-BB48-E1D6A7D3EF6C}" type="presOf" srcId="{37679636-0DA6-433C-8CDB-C1EC65DB9AE4}" destId="{00F51DA2-4EFD-4F2B-B5C0-C8481C1CF4FA}" srcOrd="1" destOrd="0" presId="urn:microsoft.com/office/officeart/2005/8/layout/orgChart1"/>
    <dgm:cxn modelId="{04CEFA92-6F90-4B12-AF0A-72EAC8B7F0B8}" srcId="{9ABC5817-0393-4976-947C-DA09478FC71A}" destId="{BAE38DB8-2588-494F-A0C0-3D1D486DFBF7}" srcOrd="3" destOrd="0" parTransId="{2CA48788-C881-4523-8B8B-44679D938EEE}" sibTransId="{E395E58B-5E78-41FD-8750-056348DB02B0}"/>
    <dgm:cxn modelId="{9D11FD48-2BC0-4C7E-B165-09A03F471092}" type="presOf" srcId="{2CA48788-C881-4523-8B8B-44679D938EEE}" destId="{4B428F22-8D58-4380-8FEC-D7BFA5B7812F}" srcOrd="0" destOrd="0" presId="urn:microsoft.com/office/officeart/2005/8/layout/orgChart1"/>
    <dgm:cxn modelId="{C920B2AE-7C79-4333-BC1B-671C18FF0383}" type="presOf" srcId="{0F570D0B-5784-4151-B694-52DF30C92B43}" destId="{F707C916-48AB-4A97-A665-E58412BD16CB}" srcOrd="0" destOrd="0" presId="urn:microsoft.com/office/officeart/2005/8/layout/orgChart1"/>
    <dgm:cxn modelId="{6DDD66CB-41A2-476E-B88D-8082FDF10D72}" type="presOf" srcId="{BAE38DB8-2588-494F-A0C0-3D1D486DFBF7}" destId="{C5D6AEC1-C721-4751-ACA5-FA3797542397}" srcOrd="0" destOrd="0" presId="urn:microsoft.com/office/officeart/2005/8/layout/orgChart1"/>
    <dgm:cxn modelId="{353CE67D-3BD7-4931-A2A8-E7D45DAF20EB}" type="presOf" srcId="{B8151E06-D800-4301-BDE8-9F716EB870CC}" destId="{CAEBA315-03C3-433A-A940-E325A59B0D1A}" srcOrd="1" destOrd="0" presId="urn:microsoft.com/office/officeart/2005/8/layout/orgChart1"/>
    <dgm:cxn modelId="{C3830EB6-51F6-4884-B9C3-06F415890227}" srcId="{9ABC5817-0393-4976-947C-DA09478FC71A}" destId="{B8151E06-D800-4301-BDE8-9F716EB870CC}" srcOrd="0" destOrd="0" parTransId="{F668B91F-FA28-4DB5-B889-B81C65D899DD}" sibTransId="{6E69D9AA-F0AC-43F9-8BF3-715C248F76C9}"/>
    <dgm:cxn modelId="{B5584F86-B79C-440B-B117-DC271F87338B}" srcId="{9ABC5817-0393-4976-947C-DA09478FC71A}" destId="{37679636-0DA6-433C-8CDB-C1EC65DB9AE4}" srcOrd="4" destOrd="0" parTransId="{0F570D0B-5784-4151-B694-52DF30C92B43}" sibTransId="{ACE40C75-FFC5-4FCD-A868-DC6E3594EE13}"/>
    <dgm:cxn modelId="{89444052-FC7B-4F97-BEA5-05A2AB1952C6}" type="presOf" srcId="{F668B91F-FA28-4DB5-B889-B81C65D899DD}" destId="{D321D4F2-2398-4A81-A695-40E1B7A27D73}" srcOrd="0" destOrd="0" presId="urn:microsoft.com/office/officeart/2005/8/layout/orgChart1"/>
    <dgm:cxn modelId="{7842F75D-083B-4F2A-95B4-8CCF693D32BF}" type="presOf" srcId="{9B69A2D2-DB6E-4AD8-92E5-600415DE40AD}" destId="{0DCFC369-611C-44B6-A3B9-0E9DB8E469D0}" srcOrd="1" destOrd="0" presId="urn:microsoft.com/office/officeart/2005/8/layout/orgChart1"/>
    <dgm:cxn modelId="{6DAD3F79-331D-4CB8-A2D0-94203DFE8E05}" type="presOf" srcId="{605D56F3-490C-4D2D-AA82-E24C9598708B}" destId="{86AB2A7B-9DFF-49D9-8CB2-A640BB815815}" srcOrd="0" destOrd="0" presId="urn:microsoft.com/office/officeart/2005/8/layout/orgChart1"/>
    <dgm:cxn modelId="{68F2358C-5F01-493C-8ACC-95B78A99AB1F}" type="presOf" srcId="{37679636-0DA6-433C-8CDB-C1EC65DB9AE4}" destId="{D3C6196F-53C7-4C8C-9660-CECC11855CE5}" srcOrd="0" destOrd="0" presId="urn:microsoft.com/office/officeart/2005/8/layout/orgChart1"/>
    <dgm:cxn modelId="{80485F3F-6F6C-4257-A854-910732A3A93F}" type="presOf" srcId="{9ABC5817-0393-4976-947C-DA09478FC71A}" destId="{249293BD-F00B-4CA0-80B6-671A6C18F59F}" srcOrd="1" destOrd="0" presId="urn:microsoft.com/office/officeart/2005/8/layout/orgChart1"/>
    <dgm:cxn modelId="{BB26519D-ACEC-424C-B33D-EEF6DDD4437C}" type="presOf" srcId="{5CAF1335-52A6-4BCB-83F9-2E63582AD0BE}" destId="{FCDF3A52-AA01-4C71-8BF4-726E1A55094C}" srcOrd="0" destOrd="0" presId="urn:microsoft.com/office/officeart/2005/8/layout/orgChart1"/>
    <dgm:cxn modelId="{7241E749-FCCC-4B9F-A89B-2B5ACBBD3ED5}" type="presParOf" srcId="{EBF3C099-AB82-4E70-AF63-4CD6D69ED6B6}" destId="{CA37DBD3-2E37-4B8D-A40E-BD296D92A7F0}" srcOrd="0" destOrd="0" presId="urn:microsoft.com/office/officeart/2005/8/layout/orgChart1"/>
    <dgm:cxn modelId="{458CEF77-DC62-48EE-8359-08234821B963}" type="presParOf" srcId="{CA37DBD3-2E37-4B8D-A40E-BD296D92A7F0}" destId="{800E55EA-ECC5-48C0-986F-C6941AA7326B}" srcOrd="0" destOrd="0" presId="urn:microsoft.com/office/officeart/2005/8/layout/orgChart1"/>
    <dgm:cxn modelId="{CA4DA1EB-45FA-4320-912C-7CE3BACA4068}" type="presParOf" srcId="{800E55EA-ECC5-48C0-986F-C6941AA7326B}" destId="{68751236-E67A-4E06-BCAE-6D37C71B425A}" srcOrd="0" destOrd="0" presId="urn:microsoft.com/office/officeart/2005/8/layout/orgChart1"/>
    <dgm:cxn modelId="{47FB60FB-8512-44D4-8F23-BFBCB6042BE0}" type="presParOf" srcId="{800E55EA-ECC5-48C0-986F-C6941AA7326B}" destId="{249293BD-F00B-4CA0-80B6-671A6C18F59F}" srcOrd="1" destOrd="0" presId="urn:microsoft.com/office/officeart/2005/8/layout/orgChart1"/>
    <dgm:cxn modelId="{93889E33-9DDA-466A-86A6-2DB501ED84C5}" type="presParOf" srcId="{CA37DBD3-2E37-4B8D-A40E-BD296D92A7F0}" destId="{36A38380-F2F1-402A-B2DB-C73B54F69D1E}" srcOrd="1" destOrd="0" presId="urn:microsoft.com/office/officeart/2005/8/layout/orgChart1"/>
    <dgm:cxn modelId="{DFB08367-432A-4A0D-9D64-2771DF00B3A1}" type="presParOf" srcId="{36A38380-F2F1-402A-B2DB-C73B54F69D1E}" destId="{D321D4F2-2398-4A81-A695-40E1B7A27D73}" srcOrd="0" destOrd="0" presId="urn:microsoft.com/office/officeart/2005/8/layout/orgChart1"/>
    <dgm:cxn modelId="{EFF3CE73-4C7B-4AF8-82C5-A92C33572EF5}" type="presParOf" srcId="{36A38380-F2F1-402A-B2DB-C73B54F69D1E}" destId="{3818CA77-EDC4-4F26-A753-B09F837B4771}" srcOrd="1" destOrd="0" presId="urn:microsoft.com/office/officeart/2005/8/layout/orgChart1"/>
    <dgm:cxn modelId="{B97B3876-538F-420D-A335-3C6277D5E7FA}" type="presParOf" srcId="{3818CA77-EDC4-4F26-A753-B09F837B4771}" destId="{0BEAF6A5-F1B8-4770-BFA5-ED00FFDCA2F0}" srcOrd="0" destOrd="0" presId="urn:microsoft.com/office/officeart/2005/8/layout/orgChart1"/>
    <dgm:cxn modelId="{33C25211-9B20-4837-ADF0-4B8B5B5C3260}" type="presParOf" srcId="{0BEAF6A5-F1B8-4770-BFA5-ED00FFDCA2F0}" destId="{5C5067D7-182A-4916-8C34-A3F000BCE666}" srcOrd="0" destOrd="0" presId="urn:microsoft.com/office/officeart/2005/8/layout/orgChart1"/>
    <dgm:cxn modelId="{85CB5C6A-F668-45A1-8794-A5BD7A31B9E9}" type="presParOf" srcId="{0BEAF6A5-F1B8-4770-BFA5-ED00FFDCA2F0}" destId="{CAEBA315-03C3-433A-A940-E325A59B0D1A}" srcOrd="1" destOrd="0" presId="urn:microsoft.com/office/officeart/2005/8/layout/orgChart1"/>
    <dgm:cxn modelId="{72788637-6041-4301-8178-CCD5A0C7CA6D}" type="presParOf" srcId="{3818CA77-EDC4-4F26-A753-B09F837B4771}" destId="{FFF0FA52-D181-4E37-9D03-8A9529B5F9C2}" srcOrd="1" destOrd="0" presId="urn:microsoft.com/office/officeart/2005/8/layout/orgChart1"/>
    <dgm:cxn modelId="{C21B6966-F864-41E5-9B64-B7E88376A44D}" type="presParOf" srcId="{3818CA77-EDC4-4F26-A753-B09F837B4771}" destId="{75C8285F-B56B-4B9F-A920-EFD1AC7FB784}" srcOrd="2" destOrd="0" presId="urn:microsoft.com/office/officeart/2005/8/layout/orgChart1"/>
    <dgm:cxn modelId="{4C4BC1E9-588C-4A47-9B61-579FED4A9B70}" type="presParOf" srcId="{36A38380-F2F1-402A-B2DB-C73B54F69D1E}" destId="{85FA672C-AD01-4BD2-8E1D-F42DC4C8AA69}" srcOrd="2" destOrd="0" presId="urn:microsoft.com/office/officeart/2005/8/layout/orgChart1"/>
    <dgm:cxn modelId="{06E74808-F036-46B2-9FEB-338653883DFB}" type="presParOf" srcId="{36A38380-F2F1-402A-B2DB-C73B54F69D1E}" destId="{2BAF5824-329E-441A-B212-FA5744B4DBB8}" srcOrd="3" destOrd="0" presId="urn:microsoft.com/office/officeart/2005/8/layout/orgChart1"/>
    <dgm:cxn modelId="{3574DCDE-617A-49E1-A841-670243181081}" type="presParOf" srcId="{2BAF5824-329E-441A-B212-FA5744B4DBB8}" destId="{A140E017-0B12-4C0E-9BD9-BB20C830EEBA}" srcOrd="0" destOrd="0" presId="urn:microsoft.com/office/officeart/2005/8/layout/orgChart1"/>
    <dgm:cxn modelId="{E5EFF70F-566A-4E5E-AFAD-5EF12720A589}" type="presParOf" srcId="{A140E017-0B12-4C0E-9BD9-BB20C830EEBA}" destId="{C7150F13-E4F7-421B-9CFF-B88F602C65B6}" srcOrd="0" destOrd="0" presId="urn:microsoft.com/office/officeart/2005/8/layout/orgChart1"/>
    <dgm:cxn modelId="{771F3EA3-56C7-4E59-9EAD-E56EA3852690}" type="presParOf" srcId="{A140E017-0B12-4C0E-9BD9-BB20C830EEBA}" destId="{0DCFC369-611C-44B6-A3B9-0E9DB8E469D0}" srcOrd="1" destOrd="0" presId="urn:microsoft.com/office/officeart/2005/8/layout/orgChart1"/>
    <dgm:cxn modelId="{01124A3D-72C4-416F-B273-B968897390F8}" type="presParOf" srcId="{2BAF5824-329E-441A-B212-FA5744B4DBB8}" destId="{7AB2DEDD-7AE9-412A-9F22-309ABF78F8F7}" srcOrd="1" destOrd="0" presId="urn:microsoft.com/office/officeart/2005/8/layout/orgChart1"/>
    <dgm:cxn modelId="{AFB97A69-6B67-45B1-ACC1-B1EDEF5E6AED}" type="presParOf" srcId="{2BAF5824-329E-441A-B212-FA5744B4DBB8}" destId="{B4E5DF5F-B258-42C2-B998-2320AFDB6BC3}" srcOrd="2" destOrd="0" presId="urn:microsoft.com/office/officeart/2005/8/layout/orgChart1"/>
    <dgm:cxn modelId="{3F0DC616-3698-4135-ABBA-A40742B9F67D}" type="presParOf" srcId="{36A38380-F2F1-402A-B2DB-C73B54F69D1E}" destId="{86AB2A7B-9DFF-49D9-8CB2-A640BB815815}" srcOrd="4" destOrd="0" presId="urn:microsoft.com/office/officeart/2005/8/layout/orgChart1"/>
    <dgm:cxn modelId="{404F33F9-1F89-42BF-9E2B-16E4476B66BF}" type="presParOf" srcId="{36A38380-F2F1-402A-B2DB-C73B54F69D1E}" destId="{08E634D7-BCB7-491F-BCB6-72E9976147FB}" srcOrd="5" destOrd="0" presId="urn:microsoft.com/office/officeart/2005/8/layout/orgChart1"/>
    <dgm:cxn modelId="{D1170C92-5B05-4E4D-9177-D34A11FD3A36}" type="presParOf" srcId="{08E634D7-BCB7-491F-BCB6-72E9976147FB}" destId="{C2293E23-A6F0-4259-B055-4C041FE11D09}" srcOrd="0" destOrd="0" presId="urn:microsoft.com/office/officeart/2005/8/layout/orgChart1"/>
    <dgm:cxn modelId="{5DF8F3EB-A49C-4B60-8C63-31CD2DDA461B}" type="presParOf" srcId="{C2293E23-A6F0-4259-B055-4C041FE11D09}" destId="{FCDF3A52-AA01-4C71-8BF4-726E1A55094C}" srcOrd="0" destOrd="0" presId="urn:microsoft.com/office/officeart/2005/8/layout/orgChart1"/>
    <dgm:cxn modelId="{31797170-7D4A-458F-B9E6-0FDA9AAF9E6C}" type="presParOf" srcId="{C2293E23-A6F0-4259-B055-4C041FE11D09}" destId="{111540CD-D48B-43F1-8EE3-9176F378C68D}" srcOrd="1" destOrd="0" presId="urn:microsoft.com/office/officeart/2005/8/layout/orgChart1"/>
    <dgm:cxn modelId="{BE9149A5-CAC8-47B7-8607-E4F33AB09A97}" type="presParOf" srcId="{08E634D7-BCB7-491F-BCB6-72E9976147FB}" destId="{7F6FAB2A-582C-49F8-B454-E1F3AB9C9F52}" srcOrd="1" destOrd="0" presId="urn:microsoft.com/office/officeart/2005/8/layout/orgChart1"/>
    <dgm:cxn modelId="{2D0230B6-9304-4669-8D92-EC7215A00F97}" type="presParOf" srcId="{08E634D7-BCB7-491F-BCB6-72E9976147FB}" destId="{D5ECA39F-88E1-421D-B4EB-B2FCF5674289}" srcOrd="2" destOrd="0" presId="urn:microsoft.com/office/officeart/2005/8/layout/orgChart1"/>
    <dgm:cxn modelId="{AE784A8E-EA93-43AE-B623-A1A402DEA5C3}" type="presParOf" srcId="{36A38380-F2F1-402A-B2DB-C73B54F69D1E}" destId="{4B428F22-8D58-4380-8FEC-D7BFA5B7812F}" srcOrd="6" destOrd="0" presId="urn:microsoft.com/office/officeart/2005/8/layout/orgChart1"/>
    <dgm:cxn modelId="{4E27131F-7814-422E-8517-D04D245B619C}" type="presParOf" srcId="{36A38380-F2F1-402A-B2DB-C73B54F69D1E}" destId="{D4A27563-38B2-4416-B17D-567F2A193D86}" srcOrd="7" destOrd="0" presId="urn:microsoft.com/office/officeart/2005/8/layout/orgChart1"/>
    <dgm:cxn modelId="{0F89AE5F-7B04-4352-A561-B9150FA63FDE}" type="presParOf" srcId="{D4A27563-38B2-4416-B17D-567F2A193D86}" destId="{6AC6D035-724C-4A38-AD25-48D412F0D1A3}" srcOrd="0" destOrd="0" presId="urn:microsoft.com/office/officeart/2005/8/layout/orgChart1"/>
    <dgm:cxn modelId="{3AE0AB26-3BA9-4499-948E-F36CA3793CC3}" type="presParOf" srcId="{6AC6D035-724C-4A38-AD25-48D412F0D1A3}" destId="{C5D6AEC1-C721-4751-ACA5-FA3797542397}" srcOrd="0" destOrd="0" presId="urn:microsoft.com/office/officeart/2005/8/layout/orgChart1"/>
    <dgm:cxn modelId="{C32284B5-C0E3-467F-8586-77139E84F592}" type="presParOf" srcId="{6AC6D035-724C-4A38-AD25-48D412F0D1A3}" destId="{5D660E80-36EE-4FBD-828D-76EFD8845C1B}" srcOrd="1" destOrd="0" presId="urn:microsoft.com/office/officeart/2005/8/layout/orgChart1"/>
    <dgm:cxn modelId="{22CDC321-88F7-469B-AE7F-6237573D9149}" type="presParOf" srcId="{D4A27563-38B2-4416-B17D-567F2A193D86}" destId="{B1215F9A-8F4A-421A-90CA-20FF34198FF7}" srcOrd="1" destOrd="0" presId="urn:microsoft.com/office/officeart/2005/8/layout/orgChart1"/>
    <dgm:cxn modelId="{AB4A273A-ABC8-4948-B786-6418FB38B324}" type="presParOf" srcId="{D4A27563-38B2-4416-B17D-567F2A193D86}" destId="{BF444CCA-285C-4A48-B8E3-49F16FB1630D}" srcOrd="2" destOrd="0" presId="urn:microsoft.com/office/officeart/2005/8/layout/orgChart1"/>
    <dgm:cxn modelId="{AD1EEE08-4CE4-4B93-81FB-3E47BBCDF168}" type="presParOf" srcId="{CA37DBD3-2E37-4B8D-A40E-BD296D92A7F0}" destId="{F0D38DE4-8547-4F1A-9101-72E119EB8A0D}" srcOrd="2" destOrd="0" presId="urn:microsoft.com/office/officeart/2005/8/layout/orgChart1"/>
    <dgm:cxn modelId="{E51A95E0-DE8D-45C3-902D-2B704C33F038}" type="presParOf" srcId="{F0D38DE4-8547-4F1A-9101-72E119EB8A0D}" destId="{F707C916-48AB-4A97-A665-E58412BD16CB}" srcOrd="0" destOrd="0" presId="urn:microsoft.com/office/officeart/2005/8/layout/orgChart1"/>
    <dgm:cxn modelId="{E5188417-41F0-41D2-832B-2DE16E0B1928}" type="presParOf" srcId="{F0D38DE4-8547-4F1A-9101-72E119EB8A0D}" destId="{1ACB94CD-D872-4326-8175-FE90B2A096BC}" srcOrd="1" destOrd="0" presId="urn:microsoft.com/office/officeart/2005/8/layout/orgChart1"/>
    <dgm:cxn modelId="{833AED14-BF5D-42F5-BC98-8772C6C1F0AF}" type="presParOf" srcId="{1ACB94CD-D872-4326-8175-FE90B2A096BC}" destId="{02363DF5-F0C2-488D-ACA9-11EFD4400448}" srcOrd="0" destOrd="0" presId="urn:microsoft.com/office/officeart/2005/8/layout/orgChart1"/>
    <dgm:cxn modelId="{EF8F7E7A-C42E-4EF3-8DBD-E99B0DC1234A}" type="presParOf" srcId="{02363DF5-F0C2-488D-ACA9-11EFD4400448}" destId="{D3C6196F-53C7-4C8C-9660-CECC11855CE5}" srcOrd="0" destOrd="0" presId="urn:microsoft.com/office/officeart/2005/8/layout/orgChart1"/>
    <dgm:cxn modelId="{6057730B-3785-4370-BDF1-3ECF87F064C0}" type="presParOf" srcId="{02363DF5-F0C2-488D-ACA9-11EFD4400448}" destId="{00F51DA2-4EFD-4F2B-B5C0-C8481C1CF4FA}" srcOrd="1" destOrd="0" presId="urn:microsoft.com/office/officeart/2005/8/layout/orgChart1"/>
    <dgm:cxn modelId="{B6351E24-50EC-4EB1-8352-A3D38CEEB947}" type="presParOf" srcId="{1ACB94CD-D872-4326-8175-FE90B2A096BC}" destId="{11208137-792B-4ECC-A30D-001897945C34}" srcOrd="1" destOrd="0" presId="urn:microsoft.com/office/officeart/2005/8/layout/orgChart1"/>
    <dgm:cxn modelId="{9E754850-7EC9-4F49-8081-DA820CBBE461}" type="presParOf" srcId="{1ACB94CD-D872-4326-8175-FE90B2A096BC}" destId="{D2D6D187-981A-46E9-93E2-BAAA562C33B3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2E10FB3-6C0E-4667-99D6-AF3706679E1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B69A2D2-DB6E-4AD8-92E5-600415DE40AD}">
      <dgm:prSet phldrT="[Texto]"/>
      <dgm:spPr>
        <a:gradFill flip="none" rotWithShape="1">
          <a:gsLst>
            <a:gs pos="0">
              <a:srgbClr val="0070C0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  <a:tileRect r="-100000" b="-100000"/>
        </a:gradFill>
        <a:effectLst>
          <a:outerShdw blurRad="50800" dist="50800" dir="5400000" algn="ctr" rotWithShape="0">
            <a:srgbClr val="6699FF"/>
          </a:outerShdw>
        </a:effectLst>
      </dgm:spPr>
      <dgm:t>
        <a:bodyPr/>
        <a:lstStyle/>
        <a:p>
          <a:r>
            <a:rPr lang="es-ES_tradnl" b="1" dirty="0" smtClean="0">
              <a:solidFill>
                <a:schemeClr val="tx1"/>
              </a:solidFill>
            </a:rPr>
            <a:t>Agencias de Viajes</a:t>
          </a:r>
          <a:endParaRPr lang="es-ES" b="1" dirty="0">
            <a:solidFill>
              <a:schemeClr val="tx1"/>
            </a:solidFill>
          </a:endParaRPr>
        </a:p>
      </dgm:t>
    </dgm:pt>
    <dgm:pt modelId="{FCD88633-90F4-4414-8CF5-6EF9FB57056C}" type="parTrans" cxnId="{92ECFCBE-6418-4233-AB0C-736C40587DA9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s-ES"/>
        </a:p>
      </dgm:t>
    </dgm:pt>
    <dgm:pt modelId="{FB7FAA87-5AA6-449F-8622-7C3562A1F304}" type="sibTrans" cxnId="{92ECFCBE-6418-4233-AB0C-736C40587DA9}">
      <dgm:prSet/>
      <dgm:spPr/>
      <dgm:t>
        <a:bodyPr/>
        <a:lstStyle/>
        <a:p>
          <a:endParaRPr lang="es-ES"/>
        </a:p>
      </dgm:t>
    </dgm:pt>
    <dgm:pt modelId="{5CAF1335-52A6-4BCB-83F9-2E63582AD0BE}">
      <dgm:prSet phldrT="[Texto]"/>
      <dgm:spPr>
        <a:gradFill flip="none" rotWithShape="1">
          <a:gsLst>
            <a:gs pos="0">
              <a:srgbClr val="0070C0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  <a:tileRect r="-100000" b="-100000"/>
        </a:gradFill>
        <a:effectLst>
          <a:outerShdw blurRad="50800" dist="50800" dir="5400000" algn="ctr" rotWithShape="0">
            <a:srgbClr val="6699FF"/>
          </a:outerShdw>
        </a:effectLst>
      </dgm:spPr>
      <dgm:t>
        <a:bodyPr/>
        <a:lstStyle/>
        <a:p>
          <a:r>
            <a:rPr lang="es-ES_tradnl" b="1" dirty="0" smtClean="0">
              <a:solidFill>
                <a:schemeClr val="tx1"/>
              </a:solidFill>
            </a:rPr>
            <a:t>Hoteles y sus CRS/PMS</a:t>
          </a:r>
          <a:endParaRPr lang="es-ES" b="1" dirty="0">
            <a:solidFill>
              <a:schemeClr val="tx1"/>
            </a:solidFill>
          </a:endParaRPr>
        </a:p>
      </dgm:t>
    </dgm:pt>
    <dgm:pt modelId="{605D56F3-490C-4D2D-AA82-E24C9598708B}" type="parTrans" cxnId="{C8B57451-DE03-4CE8-AD94-007E1BFA6FD3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s-ES"/>
        </a:p>
      </dgm:t>
    </dgm:pt>
    <dgm:pt modelId="{9D841F04-25A4-47D5-B8D5-2237FD3951FE}" type="sibTrans" cxnId="{C8B57451-DE03-4CE8-AD94-007E1BFA6FD3}">
      <dgm:prSet/>
      <dgm:spPr/>
      <dgm:t>
        <a:bodyPr/>
        <a:lstStyle/>
        <a:p>
          <a:endParaRPr lang="es-ES"/>
        </a:p>
      </dgm:t>
    </dgm:pt>
    <dgm:pt modelId="{BAE38DB8-2588-494F-A0C0-3D1D486DFBF7}">
      <dgm:prSet/>
      <dgm:spPr>
        <a:gradFill flip="none" rotWithShape="1">
          <a:gsLst>
            <a:gs pos="0">
              <a:srgbClr val="0070C0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  <a:tileRect r="-100000" b="-100000"/>
        </a:gradFill>
        <a:effectLst>
          <a:outerShdw blurRad="50800" dist="50800" dir="5400000" algn="ctr" rotWithShape="0">
            <a:srgbClr val="6699FF"/>
          </a:outerShdw>
        </a:effectLst>
      </dgm:spPr>
      <dgm:t>
        <a:bodyPr/>
        <a:lstStyle/>
        <a:p>
          <a:r>
            <a:rPr lang="es-ES_tradnl" b="1" dirty="0" err="1" smtClean="0">
              <a:solidFill>
                <a:schemeClr val="tx1"/>
              </a:solidFill>
            </a:rPr>
            <a:t>Extranets</a:t>
          </a:r>
          <a:endParaRPr lang="es-ES" b="1" dirty="0">
            <a:solidFill>
              <a:schemeClr val="tx1"/>
            </a:solidFill>
          </a:endParaRPr>
        </a:p>
      </dgm:t>
    </dgm:pt>
    <dgm:pt modelId="{2CA48788-C881-4523-8B8B-44679D938EEE}" type="parTrans" cxnId="{04CEFA92-6F90-4B12-AF0A-72EAC8B7F0B8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s-ES"/>
        </a:p>
      </dgm:t>
    </dgm:pt>
    <dgm:pt modelId="{E395E58B-5E78-41FD-8750-056348DB02B0}" type="sibTrans" cxnId="{04CEFA92-6F90-4B12-AF0A-72EAC8B7F0B8}">
      <dgm:prSet/>
      <dgm:spPr/>
      <dgm:t>
        <a:bodyPr/>
        <a:lstStyle/>
        <a:p>
          <a:endParaRPr lang="es-ES"/>
        </a:p>
      </dgm:t>
    </dgm:pt>
    <dgm:pt modelId="{37679636-0DA6-433C-8CDB-C1EC65DB9AE4}" type="asst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0F570D0B-5784-4151-B694-52DF30C92B43}" type="parTrans" cxnId="{B5584F86-B79C-440B-B117-DC271F87338B}">
      <dgm:prSet/>
      <dgm:spPr/>
      <dgm:t>
        <a:bodyPr/>
        <a:lstStyle/>
        <a:p>
          <a:endParaRPr lang="es-ES"/>
        </a:p>
      </dgm:t>
    </dgm:pt>
    <dgm:pt modelId="{ACE40C75-FFC5-4FCD-A868-DC6E3594EE13}" type="sibTrans" cxnId="{B5584F86-B79C-440B-B117-DC271F87338B}">
      <dgm:prSet/>
      <dgm:spPr/>
      <dgm:t>
        <a:bodyPr/>
        <a:lstStyle/>
        <a:p>
          <a:endParaRPr lang="es-ES"/>
        </a:p>
      </dgm:t>
    </dgm:pt>
    <dgm:pt modelId="{B8151E06-D800-4301-BDE8-9F716EB870CC}">
      <dgm:prSet phldrT="[Texto]"/>
      <dgm:spPr>
        <a:gradFill flip="none" rotWithShape="1">
          <a:gsLst>
            <a:gs pos="0">
              <a:srgbClr val="0070C0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  <a:tileRect r="-100000" b="-100000"/>
        </a:gradFill>
        <a:effectLst>
          <a:outerShdw blurRad="50800" dist="50800" dir="5400000" algn="ctr" rotWithShape="0">
            <a:srgbClr val="6699FF"/>
          </a:outerShdw>
        </a:effectLst>
      </dgm:spPr>
      <dgm:t>
        <a:bodyPr/>
        <a:lstStyle/>
        <a:p>
          <a:r>
            <a:rPr lang="es-ES_tradnl" b="1" dirty="0" smtClean="0">
              <a:solidFill>
                <a:schemeClr val="tx1"/>
              </a:solidFill>
            </a:rPr>
            <a:t>Comparador</a:t>
          </a:r>
        </a:p>
        <a:p>
          <a:r>
            <a:rPr lang="es-ES_tradnl" b="1" dirty="0" smtClean="0">
              <a:solidFill>
                <a:schemeClr val="tx1"/>
              </a:solidFill>
            </a:rPr>
            <a:t>(</a:t>
          </a:r>
          <a:r>
            <a:rPr lang="es-ES_tradnl" b="1" dirty="0" err="1" smtClean="0">
              <a:solidFill>
                <a:schemeClr val="tx1"/>
              </a:solidFill>
            </a:rPr>
            <a:t>Metabuscador</a:t>
          </a:r>
          <a:r>
            <a:rPr lang="es-ES_tradnl" b="1" dirty="0" smtClean="0">
              <a:solidFill>
                <a:schemeClr val="tx1"/>
              </a:solidFill>
            </a:rPr>
            <a:t>) </a:t>
          </a:r>
          <a:endParaRPr lang="es-ES" b="1" dirty="0">
            <a:solidFill>
              <a:schemeClr val="tx1"/>
            </a:solidFill>
          </a:endParaRPr>
        </a:p>
      </dgm:t>
    </dgm:pt>
    <dgm:pt modelId="{6E69D9AA-F0AC-43F9-8BF3-715C248F76C9}" type="sibTrans" cxnId="{C3830EB6-51F6-4884-B9C3-06F415890227}">
      <dgm:prSet/>
      <dgm:spPr/>
      <dgm:t>
        <a:bodyPr/>
        <a:lstStyle/>
        <a:p>
          <a:endParaRPr lang="es-ES"/>
        </a:p>
      </dgm:t>
    </dgm:pt>
    <dgm:pt modelId="{F668B91F-FA28-4DB5-B889-B81C65D899DD}" type="parTrans" cxnId="{C3830EB6-51F6-4884-B9C3-06F415890227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s-ES"/>
        </a:p>
      </dgm:t>
    </dgm:pt>
    <dgm:pt modelId="{9ABC5817-0393-4976-947C-DA09478FC71A}">
      <dgm:prSet phldrT="[Texto]"/>
      <dgm:spPr>
        <a:noFill/>
        <a:effectLst>
          <a:outerShdw blurRad="50800" dist="50800" dir="5400000" algn="ctr" rotWithShape="0">
            <a:srgbClr val="6699FF"/>
          </a:outerShdw>
        </a:effectLst>
      </dgm:spPr>
      <dgm:t>
        <a:bodyPr/>
        <a:lstStyle/>
        <a:p>
          <a:endParaRPr lang="es-ES" b="1" dirty="0">
            <a:solidFill>
              <a:schemeClr val="bg1"/>
            </a:solidFill>
          </a:endParaRPr>
        </a:p>
      </dgm:t>
    </dgm:pt>
    <dgm:pt modelId="{CAC715B9-6E17-48EA-B844-E21941A6FD27}" type="sibTrans" cxnId="{98378D43-0940-4640-9B5C-10754BC3BF58}">
      <dgm:prSet/>
      <dgm:spPr/>
      <dgm:t>
        <a:bodyPr/>
        <a:lstStyle/>
        <a:p>
          <a:endParaRPr lang="es-ES"/>
        </a:p>
      </dgm:t>
    </dgm:pt>
    <dgm:pt modelId="{28336269-FEB6-4602-8D7C-11A442C7B582}" type="parTrans" cxnId="{98378D43-0940-4640-9B5C-10754BC3BF58}">
      <dgm:prSet/>
      <dgm:spPr/>
      <dgm:t>
        <a:bodyPr/>
        <a:lstStyle/>
        <a:p>
          <a:endParaRPr lang="es-ES"/>
        </a:p>
      </dgm:t>
    </dgm:pt>
    <dgm:pt modelId="{EBF3C099-AB82-4E70-AF63-4CD6D69ED6B6}" type="pres">
      <dgm:prSet presAssocID="{62E10FB3-6C0E-4667-99D6-AF3706679E1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A37DBD3-2E37-4B8D-A40E-BD296D92A7F0}" type="pres">
      <dgm:prSet presAssocID="{9ABC5817-0393-4976-947C-DA09478FC71A}" presName="hierRoot1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800E55EA-ECC5-48C0-986F-C6941AA7326B}" type="pres">
      <dgm:prSet presAssocID="{9ABC5817-0393-4976-947C-DA09478FC71A}" presName="rootComposite1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68751236-E67A-4E06-BCAE-6D37C71B425A}" type="pres">
      <dgm:prSet presAssocID="{9ABC5817-0393-4976-947C-DA09478FC71A}" presName="rootText1" presStyleLbl="node0" presStyleIdx="0" presStyleCnt="1" custScaleX="65050" custScaleY="725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9293BD-F00B-4CA0-80B6-671A6C18F59F}" type="pres">
      <dgm:prSet presAssocID="{9ABC5817-0393-4976-947C-DA09478FC71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6A38380-F2F1-402A-B2DB-C73B54F69D1E}" type="pres">
      <dgm:prSet presAssocID="{9ABC5817-0393-4976-947C-DA09478FC71A}" presName="hierChild2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D321D4F2-2398-4A81-A695-40E1B7A27D73}" type="pres">
      <dgm:prSet presAssocID="{F668B91F-FA28-4DB5-B889-B81C65D899DD}" presName="Name37" presStyleLbl="parChTrans1D2" presStyleIdx="0" presStyleCnt="5"/>
      <dgm:spPr/>
      <dgm:t>
        <a:bodyPr/>
        <a:lstStyle/>
        <a:p>
          <a:endParaRPr lang="es-ES"/>
        </a:p>
      </dgm:t>
    </dgm:pt>
    <dgm:pt modelId="{3818CA77-EDC4-4F26-A753-B09F837B4771}" type="pres">
      <dgm:prSet presAssocID="{B8151E06-D800-4301-BDE8-9F716EB870CC}" presName="hierRoot2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0BEAF6A5-F1B8-4770-BFA5-ED00FFDCA2F0}" type="pres">
      <dgm:prSet presAssocID="{B8151E06-D800-4301-BDE8-9F716EB870CC}" presName="rootComposit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5C5067D7-182A-4916-8C34-A3F000BCE666}" type="pres">
      <dgm:prSet presAssocID="{B8151E06-D800-4301-BDE8-9F716EB870CC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EBA315-03C3-433A-A940-E325A59B0D1A}" type="pres">
      <dgm:prSet presAssocID="{B8151E06-D800-4301-BDE8-9F716EB870CC}" presName="rootConnector" presStyleLbl="node2" presStyleIdx="0" presStyleCnt="4"/>
      <dgm:spPr/>
      <dgm:t>
        <a:bodyPr/>
        <a:lstStyle/>
        <a:p>
          <a:endParaRPr lang="es-ES"/>
        </a:p>
      </dgm:t>
    </dgm:pt>
    <dgm:pt modelId="{FFF0FA52-D181-4E37-9D03-8A9529B5F9C2}" type="pres">
      <dgm:prSet presAssocID="{B8151E06-D800-4301-BDE8-9F716EB870CC}" presName="hierChild4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75C8285F-B56B-4B9F-A920-EFD1AC7FB784}" type="pres">
      <dgm:prSet presAssocID="{B8151E06-D800-4301-BDE8-9F716EB870CC}" presName="hierChild5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85FA672C-AD01-4BD2-8E1D-F42DC4C8AA69}" type="pres">
      <dgm:prSet presAssocID="{FCD88633-90F4-4414-8CF5-6EF9FB57056C}" presName="Name37" presStyleLbl="parChTrans1D2" presStyleIdx="1" presStyleCnt="5"/>
      <dgm:spPr/>
      <dgm:t>
        <a:bodyPr/>
        <a:lstStyle/>
        <a:p>
          <a:endParaRPr lang="es-ES"/>
        </a:p>
      </dgm:t>
    </dgm:pt>
    <dgm:pt modelId="{2BAF5824-329E-441A-B212-FA5744B4DBB8}" type="pres">
      <dgm:prSet presAssocID="{9B69A2D2-DB6E-4AD8-92E5-600415DE40AD}" presName="hierRoot2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A140E017-0B12-4C0E-9BD9-BB20C830EEBA}" type="pres">
      <dgm:prSet presAssocID="{9B69A2D2-DB6E-4AD8-92E5-600415DE40AD}" presName="rootComposit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C7150F13-E4F7-421B-9CFF-B88F602C65B6}" type="pres">
      <dgm:prSet presAssocID="{9B69A2D2-DB6E-4AD8-92E5-600415DE40AD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CFC369-611C-44B6-A3B9-0E9DB8E469D0}" type="pres">
      <dgm:prSet presAssocID="{9B69A2D2-DB6E-4AD8-92E5-600415DE40AD}" presName="rootConnector" presStyleLbl="node2" presStyleIdx="1" presStyleCnt="4"/>
      <dgm:spPr/>
      <dgm:t>
        <a:bodyPr/>
        <a:lstStyle/>
        <a:p>
          <a:endParaRPr lang="es-ES"/>
        </a:p>
      </dgm:t>
    </dgm:pt>
    <dgm:pt modelId="{7AB2DEDD-7AE9-412A-9F22-309ABF78F8F7}" type="pres">
      <dgm:prSet presAssocID="{9B69A2D2-DB6E-4AD8-92E5-600415DE40AD}" presName="hierChild4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B4E5DF5F-B258-42C2-B998-2320AFDB6BC3}" type="pres">
      <dgm:prSet presAssocID="{9B69A2D2-DB6E-4AD8-92E5-600415DE40AD}" presName="hierChild5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86AB2A7B-9DFF-49D9-8CB2-A640BB815815}" type="pres">
      <dgm:prSet presAssocID="{605D56F3-490C-4D2D-AA82-E24C9598708B}" presName="Name37" presStyleLbl="parChTrans1D2" presStyleIdx="2" presStyleCnt="5"/>
      <dgm:spPr/>
      <dgm:t>
        <a:bodyPr/>
        <a:lstStyle/>
        <a:p>
          <a:endParaRPr lang="es-ES"/>
        </a:p>
      </dgm:t>
    </dgm:pt>
    <dgm:pt modelId="{08E634D7-BCB7-491F-BCB6-72E9976147FB}" type="pres">
      <dgm:prSet presAssocID="{5CAF1335-52A6-4BCB-83F9-2E63582AD0BE}" presName="hierRoot2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C2293E23-A6F0-4259-B055-4C041FE11D09}" type="pres">
      <dgm:prSet presAssocID="{5CAF1335-52A6-4BCB-83F9-2E63582AD0BE}" presName="rootComposit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FCDF3A52-AA01-4C71-8BF4-726E1A55094C}" type="pres">
      <dgm:prSet presAssocID="{5CAF1335-52A6-4BCB-83F9-2E63582AD0BE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1540CD-D48B-43F1-8EE3-9176F378C68D}" type="pres">
      <dgm:prSet presAssocID="{5CAF1335-52A6-4BCB-83F9-2E63582AD0BE}" presName="rootConnector" presStyleLbl="node2" presStyleIdx="2" presStyleCnt="4"/>
      <dgm:spPr/>
      <dgm:t>
        <a:bodyPr/>
        <a:lstStyle/>
        <a:p>
          <a:endParaRPr lang="es-ES"/>
        </a:p>
      </dgm:t>
    </dgm:pt>
    <dgm:pt modelId="{7F6FAB2A-582C-49F8-B454-E1F3AB9C9F52}" type="pres">
      <dgm:prSet presAssocID="{5CAF1335-52A6-4BCB-83F9-2E63582AD0BE}" presName="hierChild4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D5ECA39F-88E1-421D-B4EB-B2FCF5674289}" type="pres">
      <dgm:prSet presAssocID="{5CAF1335-52A6-4BCB-83F9-2E63582AD0BE}" presName="hierChild5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4B428F22-8D58-4380-8FEC-D7BFA5B7812F}" type="pres">
      <dgm:prSet presAssocID="{2CA48788-C881-4523-8B8B-44679D938EEE}" presName="Name37" presStyleLbl="parChTrans1D2" presStyleIdx="3" presStyleCnt="5"/>
      <dgm:spPr/>
      <dgm:t>
        <a:bodyPr/>
        <a:lstStyle/>
        <a:p>
          <a:endParaRPr lang="es-ES"/>
        </a:p>
      </dgm:t>
    </dgm:pt>
    <dgm:pt modelId="{D4A27563-38B2-4416-B17D-567F2A193D86}" type="pres">
      <dgm:prSet presAssocID="{BAE38DB8-2588-494F-A0C0-3D1D486DFBF7}" presName="hierRoot2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6AC6D035-724C-4A38-AD25-48D412F0D1A3}" type="pres">
      <dgm:prSet presAssocID="{BAE38DB8-2588-494F-A0C0-3D1D486DFBF7}" presName="rootComposit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C5D6AEC1-C721-4751-ACA5-FA3797542397}" type="pres">
      <dgm:prSet presAssocID="{BAE38DB8-2588-494F-A0C0-3D1D486DFBF7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D660E80-36EE-4FBD-828D-76EFD8845C1B}" type="pres">
      <dgm:prSet presAssocID="{BAE38DB8-2588-494F-A0C0-3D1D486DFBF7}" presName="rootConnector" presStyleLbl="node2" presStyleIdx="3" presStyleCnt="4"/>
      <dgm:spPr/>
      <dgm:t>
        <a:bodyPr/>
        <a:lstStyle/>
        <a:p>
          <a:endParaRPr lang="es-ES"/>
        </a:p>
      </dgm:t>
    </dgm:pt>
    <dgm:pt modelId="{B1215F9A-8F4A-421A-90CA-20FF34198FF7}" type="pres">
      <dgm:prSet presAssocID="{BAE38DB8-2588-494F-A0C0-3D1D486DFBF7}" presName="hierChild4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BF444CCA-285C-4A48-B8E3-49F16FB1630D}" type="pres">
      <dgm:prSet presAssocID="{BAE38DB8-2588-494F-A0C0-3D1D486DFBF7}" presName="hierChild5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F0D38DE4-8547-4F1A-9101-72E119EB8A0D}" type="pres">
      <dgm:prSet presAssocID="{9ABC5817-0393-4976-947C-DA09478FC71A}" presName="hierChild3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F707C916-48AB-4A97-A665-E58412BD16CB}" type="pres">
      <dgm:prSet presAssocID="{0F570D0B-5784-4151-B694-52DF30C92B43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1ACB94CD-D872-4326-8175-FE90B2A096BC}" type="pres">
      <dgm:prSet presAssocID="{37679636-0DA6-433C-8CDB-C1EC65DB9AE4}" presName="hierRoot3" presStyleCnt="0">
        <dgm:presLayoutVars>
          <dgm:hierBranch val="init"/>
        </dgm:presLayoutVars>
      </dgm:prSet>
      <dgm:spPr/>
    </dgm:pt>
    <dgm:pt modelId="{02363DF5-F0C2-488D-ACA9-11EFD4400448}" type="pres">
      <dgm:prSet presAssocID="{37679636-0DA6-433C-8CDB-C1EC65DB9AE4}" presName="rootComposite3" presStyleCnt="0"/>
      <dgm:spPr/>
    </dgm:pt>
    <dgm:pt modelId="{D3C6196F-53C7-4C8C-9660-CECC11855CE5}" type="pres">
      <dgm:prSet presAssocID="{37679636-0DA6-433C-8CDB-C1EC65DB9AE4}" presName="rootText3" presStyleLbl="asst1" presStyleIdx="0" presStyleCnt="1" custScaleX="72213" custScaleY="599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F51DA2-4EFD-4F2B-B5C0-C8481C1CF4FA}" type="pres">
      <dgm:prSet presAssocID="{37679636-0DA6-433C-8CDB-C1EC65DB9AE4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1208137-792B-4ECC-A30D-001897945C34}" type="pres">
      <dgm:prSet presAssocID="{37679636-0DA6-433C-8CDB-C1EC65DB9AE4}" presName="hierChild6" presStyleCnt="0"/>
      <dgm:spPr/>
    </dgm:pt>
    <dgm:pt modelId="{D2D6D187-981A-46E9-93E2-BAAA562C33B3}" type="pres">
      <dgm:prSet presAssocID="{37679636-0DA6-433C-8CDB-C1EC65DB9AE4}" presName="hierChild7" presStyleCnt="0"/>
      <dgm:spPr/>
    </dgm:pt>
  </dgm:ptLst>
  <dgm:cxnLst>
    <dgm:cxn modelId="{A31C2101-78BD-4310-8186-B3BB6C8456BB}" type="presOf" srcId="{FCD88633-90F4-4414-8CF5-6EF9FB57056C}" destId="{85FA672C-AD01-4BD2-8E1D-F42DC4C8AA69}" srcOrd="0" destOrd="0" presId="urn:microsoft.com/office/officeart/2005/8/layout/orgChart1"/>
    <dgm:cxn modelId="{4B5DB2CD-1C02-41E4-B052-6AFBD1EB5C9D}" type="presOf" srcId="{B8151E06-D800-4301-BDE8-9F716EB870CC}" destId="{CAEBA315-03C3-433A-A940-E325A59B0D1A}" srcOrd="1" destOrd="0" presId="urn:microsoft.com/office/officeart/2005/8/layout/orgChart1"/>
    <dgm:cxn modelId="{24C3F43B-595C-4872-947F-830303814BE2}" type="presOf" srcId="{9ABC5817-0393-4976-947C-DA09478FC71A}" destId="{249293BD-F00B-4CA0-80B6-671A6C18F59F}" srcOrd="1" destOrd="0" presId="urn:microsoft.com/office/officeart/2005/8/layout/orgChart1"/>
    <dgm:cxn modelId="{98378D43-0940-4640-9B5C-10754BC3BF58}" srcId="{62E10FB3-6C0E-4667-99D6-AF3706679E1B}" destId="{9ABC5817-0393-4976-947C-DA09478FC71A}" srcOrd="0" destOrd="0" parTransId="{28336269-FEB6-4602-8D7C-11A442C7B582}" sibTransId="{CAC715B9-6E17-48EA-B844-E21941A6FD27}"/>
    <dgm:cxn modelId="{DCD9E79D-53A1-40CB-877B-49A014E2F1DC}" type="presOf" srcId="{2CA48788-C881-4523-8B8B-44679D938EEE}" destId="{4B428F22-8D58-4380-8FEC-D7BFA5B7812F}" srcOrd="0" destOrd="0" presId="urn:microsoft.com/office/officeart/2005/8/layout/orgChart1"/>
    <dgm:cxn modelId="{ECD11CB7-48BB-4FC0-AE98-44A7977E62CA}" type="presOf" srcId="{F668B91F-FA28-4DB5-B889-B81C65D899DD}" destId="{D321D4F2-2398-4A81-A695-40E1B7A27D73}" srcOrd="0" destOrd="0" presId="urn:microsoft.com/office/officeart/2005/8/layout/orgChart1"/>
    <dgm:cxn modelId="{9D2CAC39-8CD3-42D3-9725-E7001780E5C3}" type="presOf" srcId="{62E10FB3-6C0E-4667-99D6-AF3706679E1B}" destId="{EBF3C099-AB82-4E70-AF63-4CD6D69ED6B6}" srcOrd="0" destOrd="0" presId="urn:microsoft.com/office/officeart/2005/8/layout/orgChart1"/>
    <dgm:cxn modelId="{33F09994-824D-4AE9-9340-8E9CCF1009AC}" type="presOf" srcId="{9ABC5817-0393-4976-947C-DA09478FC71A}" destId="{68751236-E67A-4E06-BCAE-6D37C71B425A}" srcOrd="0" destOrd="0" presId="urn:microsoft.com/office/officeart/2005/8/layout/orgChart1"/>
    <dgm:cxn modelId="{0DC3DEB1-7A8C-4BEF-9ADE-223B1135F8A0}" type="presOf" srcId="{605D56F3-490C-4D2D-AA82-E24C9598708B}" destId="{86AB2A7B-9DFF-49D9-8CB2-A640BB815815}" srcOrd="0" destOrd="0" presId="urn:microsoft.com/office/officeart/2005/8/layout/orgChart1"/>
    <dgm:cxn modelId="{7322E5BD-70D0-4954-AD02-B862B025F110}" type="presOf" srcId="{37679636-0DA6-433C-8CDB-C1EC65DB9AE4}" destId="{D3C6196F-53C7-4C8C-9660-CECC11855CE5}" srcOrd="0" destOrd="0" presId="urn:microsoft.com/office/officeart/2005/8/layout/orgChart1"/>
    <dgm:cxn modelId="{C809D08E-C4B1-4278-A1CE-CF91CF24E27D}" type="presOf" srcId="{37679636-0DA6-433C-8CDB-C1EC65DB9AE4}" destId="{00F51DA2-4EFD-4F2B-B5C0-C8481C1CF4FA}" srcOrd="1" destOrd="0" presId="urn:microsoft.com/office/officeart/2005/8/layout/orgChart1"/>
    <dgm:cxn modelId="{92ECFCBE-6418-4233-AB0C-736C40587DA9}" srcId="{9ABC5817-0393-4976-947C-DA09478FC71A}" destId="{9B69A2D2-DB6E-4AD8-92E5-600415DE40AD}" srcOrd="1" destOrd="0" parTransId="{FCD88633-90F4-4414-8CF5-6EF9FB57056C}" sibTransId="{FB7FAA87-5AA6-449F-8622-7C3562A1F304}"/>
    <dgm:cxn modelId="{2E02A5E5-8BDB-47BC-9F82-FDA2050813C5}" type="presOf" srcId="{BAE38DB8-2588-494F-A0C0-3D1D486DFBF7}" destId="{5D660E80-36EE-4FBD-828D-76EFD8845C1B}" srcOrd="1" destOrd="0" presId="urn:microsoft.com/office/officeart/2005/8/layout/orgChart1"/>
    <dgm:cxn modelId="{C8B57451-DE03-4CE8-AD94-007E1BFA6FD3}" srcId="{9ABC5817-0393-4976-947C-DA09478FC71A}" destId="{5CAF1335-52A6-4BCB-83F9-2E63582AD0BE}" srcOrd="2" destOrd="0" parTransId="{605D56F3-490C-4D2D-AA82-E24C9598708B}" sibTransId="{9D841F04-25A4-47D5-B8D5-2237FD3951FE}"/>
    <dgm:cxn modelId="{04CEFA92-6F90-4B12-AF0A-72EAC8B7F0B8}" srcId="{9ABC5817-0393-4976-947C-DA09478FC71A}" destId="{BAE38DB8-2588-494F-A0C0-3D1D486DFBF7}" srcOrd="3" destOrd="0" parTransId="{2CA48788-C881-4523-8B8B-44679D938EEE}" sibTransId="{E395E58B-5E78-41FD-8750-056348DB02B0}"/>
    <dgm:cxn modelId="{F50BF7BE-43DA-4AD1-A675-0CE8460567FE}" type="presOf" srcId="{0F570D0B-5784-4151-B694-52DF30C92B43}" destId="{F707C916-48AB-4A97-A665-E58412BD16CB}" srcOrd="0" destOrd="0" presId="urn:microsoft.com/office/officeart/2005/8/layout/orgChart1"/>
    <dgm:cxn modelId="{2220B19A-08D3-4F63-97EF-D053516C7618}" type="presOf" srcId="{5CAF1335-52A6-4BCB-83F9-2E63582AD0BE}" destId="{FCDF3A52-AA01-4C71-8BF4-726E1A55094C}" srcOrd="0" destOrd="0" presId="urn:microsoft.com/office/officeart/2005/8/layout/orgChart1"/>
    <dgm:cxn modelId="{B2D81E02-98B2-438A-AC2A-A4EDD96FF349}" type="presOf" srcId="{BAE38DB8-2588-494F-A0C0-3D1D486DFBF7}" destId="{C5D6AEC1-C721-4751-ACA5-FA3797542397}" srcOrd="0" destOrd="0" presId="urn:microsoft.com/office/officeart/2005/8/layout/orgChart1"/>
    <dgm:cxn modelId="{C3830EB6-51F6-4884-B9C3-06F415890227}" srcId="{9ABC5817-0393-4976-947C-DA09478FC71A}" destId="{B8151E06-D800-4301-BDE8-9F716EB870CC}" srcOrd="0" destOrd="0" parTransId="{F668B91F-FA28-4DB5-B889-B81C65D899DD}" sibTransId="{6E69D9AA-F0AC-43F9-8BF3-715C248F76C9}"/>
    <dgm:cxn modelId="{B5584F86-B79C-440B-B117-DC271F87338B}" srcId="{9ABC5817-0393-4976-947C-DA09478FC71A}" destId="{37679636-0DA6-433C-8CDB-C1EC65DB9AE4}" srcOrd="4" destOrd="0" parTransId="{0F570D0B-5784-4151-B694-52DF30C92B43}" sibTransId="{ACE40C75-FFC5-4FCD-A868-DC6E3594EE13}"/>
    <dgm:cxn modelId="{385E00B4-71D4-41AF-89DE-49710F1CC3F9}" type="presOf" srcId="{B8151E06-D800-4301-BDE8-9F716EB870CC}" destId="{5C5067D7-182A-4916-8C34-A3F000BCE666}" srcOrd="0" destOrd="0" presId="urn:microsoft.com/office/officeart/2005/8/layout/orgChart1"/>
    <dgm:cxn modelId="{3E8D9C57-7053-40B8-AB15-D2FD3A4411E2}" type="presOf" srcId="{5CAF1335-52A6-4BCB-83F9-2E63582AD0BE}" destId="{111540CD-D48B-43F1-8EE3-9176F378C68D}" srcOrd="1" destOrd="0" presId="urn:microsoft.com/office/officeart/2005/8/layout/orgChart1"/>
    <dgm:cxn modelId="{F859951F-BC72-4EC2-AED7-0072FC6A89CA}" type="presOf" srcId="{9B69A2D2-DB6E-4AD8-92E5-600415DE40AD}" destId="{C7150F13-E4F7-421B-9CFF-B88F602C65B6}" srcOrd="0" destOrd="0" presId="urn:microsoft.com/office/officeart/2005/8/layout/orgChart1"/>
    <dgm:cxn modelId="{07A0F382-8F2C-4593-BDE3-DBFE8C42200E}" type="presOf" srcId="{9B69A2D2-DB6E-4AD8-92E5-600415DE40AD}" destId="{0DCFC369-611C-44B6-A3B9-0E9DB8E469D0}" srcOrd="1" destOrd="0" presId="urn:microsoft.com/office/officeart/2005/8/layout/orgChart1"/>
    <dgm:cxn modelId="{A26FD736-AB2C-48AE-A129-091C16CAA586}" type="presParOf" srcId="{EBF3C099-AB82-4E70-AF63-4CD6D69ED6B6}" destId="{CA37DBD3-2E37-4B8D-A40E-BD296D92A7F0}" srcOrd="0" destOrd="0" presId="urn:microsoft.com/office/officeart/2005/8/layout/orgChart1"/>
    <dgm:cxn modelId="{3C51479F-3CE0-496E-9F23-17CBD60D288A}" type="presParOf" srcId="{CA37DBD3-2E37-4B8D-A40E-BD296D92A7F0}" destId="{800E55EA-ECC5-48C0-986F-C6941AA7326B}" srcOrd="0" destOrd="0" presId="urn:microsoft.com/office/officeart/2005/8/layout/orgChart1"/>
    <dgm:cxn modelId="{B29F8E22-8B23-40F1-BC04-2C0671DA941E}" type="presParOf" srcId="{800E55EA-ECC5-48C0-986F-C6941AA7326B}" destId="{68751236-E67A-4E06-BCAE-6D37C71B425A}" srcOrd="0" destOrd="0" presId="urn:microsoft.com/office/officeart/2005/8/layout/orgChart1"/>
    <dgm:cxn modelId="{5F289825-D88C-4871-A6DC-F8A1B8709D56}" type="presParOf" srcId="{800E55EA-ECC5-48C0-986F-C6941AA7326B}" destId="{249293BD-F00B-4CA0-80B6-671A6C18F59F}" srcOrd="1" destOrd="0" presId="urn:microsoft.com/office/officeart/2005/8/layout/orgChart1"/>
    <dgm:cxn modelId="{C22FD95D-C10F-4911-B31A-D30AACCF838D}" type="presParOf" srcId="{CA37DBD3-2E37-4B8D-A40E-BD296D92A7F0}" destId="{36A38380-F2F1-402A-B2DB-C73B54F69D1E}" srcOrd="1" destOrd="0" presId="urn:microsoft.com/office/officeart/2005/8/layout/orgChart1"/>
    <dgm:cxn modelId="{E9A0FADF-149D-4C06-9A64-7D5418ED323F}" type="presParOf" srcId="{36A38380-F2F1-402A-B2DB-C73B54F69D1E}" destId="{D321D4F2-2398-4A81-A695-40E1B7A27D73}" srcOrd="0" destOrd="0" presId="urn:microsoft.com/office/officeart/2005/8/layout/orgChart1"/>
    <dgm:cxn modelId="{55D16C02-F512-427D-A8E9-0665C38B6BBA}" type="presParOf" srcId="{36A38380-F2F1-402A-B2DB-C73B54F69D1E}" destId="{3818CA77-EDC4-4F26-A753-B09F837B4771}" srcOrd="1" destOrd="0" presId="urn:microsoft.com/office/officeart/2005/8/layout/orgChart1"/>
    <dgm:cxn modelId="{FC95870F-9B18-47F7-B76E-20C828CA6916}" type="presParOf" srcId="{3818CA77-EDC4-4F26-A753-B09F837B4771}" destId="{0BEAF6A5-F1B8-4770-BFA5-ED00FFDCA2F0}" srcOrd="0" destOrd="0" presId="urn:microsoft.com/office/officeart/2005/8/layout/orgChart1"/>
    <dgm:cxn modelId="{3E266FC1-2912-4F7D-968C-6F58EC70BF32}" type="presParOf" srcId="{0BEAF6A5-F1B8-4770-BFA5-ED00FFDCA2F0}" destId="{5C5067D7-182A-4916-8C34-A3F000BCE666}" srcOrd="0" destOrd="0" presId="urn:microsoft.com/office/officeart/2005/8/layout/orgChart1"/>
    <dgm:cxn modelId="{B10E36C9-8DDB-4CCE-BF79-B200179B3824}" type="presParOf" srcId="{0BEAF6A5-F1B8-4770-BFA5-ED00FFDCA2F0}" destId="{CAEBA315-03C3-433A-A940-E325A59B0D1A}" srcOrd="1" destOrd="0" presId="urn:microsoft.com/office/officeart/2005/8/layout/orgChart1"/>
    <dgm:cxn modelId="{9FC36153-C273-4ED2-91E2-8208DB5F6A61}" type="presParOf" srcId="{3818CA77-EDC4-4F26-A753-B09F837B4771}" destId="{FFF0FA52-D181-4E37-9D03-8A9529B5F9C2}" srcOrd="1" destOrd="0" presId="urn:microsoft.com/office/officeart/2005/8/layout/orgChart1"/>
    <dgm:cxn modelId="{1DA15953-5169-4F25-9E99-A8A7899DFCF2}" type="presParOf" srcId="{3818CA77-EDC4-4F26-A753-B09F837B4771}" destId="{75C8285F-B56B-4B9F-A920-EFD1AC7FB784}" srcOrd="2" destOrd="0" presId="urn:microsoft.com/office/officeart/2005/8/layout/orgChart1"/>
    <dgm:cxn modelId="{9B83FB7A-4AD5-434D-8A0B-F952780427DC}" type="presParOf" srcId="{36A38380-F2F1-402A-B2DB-C73B54F69D1E}" destId="{85FA672C-AD01-4BD2-8E1D-F42DC4C8AA69}" srcOrd="2" destOrd="0" presId="urn:microsoft.com/office/officeart/2005/8/layout/orgChart1"/>
    <dgm:cxn modelId="{371FCFBA-41E8-4B25-859C-A164FC02047B}" type="presParOf" srcId="{36A38380-F2F1-402A-B2DB-C73B54F69D1E}" destId="{2BAF5824-329E-441A-B212-FA5744B4DBB8}" srcOrd="3" destOrd="0" presId="urn:microsoft.com/office/officeart/2005/8/layout/orgChart1"/>
    <dgm:cxn modelId="{136C62AA-8A22-4087-8971-650EE19C6A4D}" type="presParOf" srcId="{2BAF5824-329E-441A-B212-FA5744B4DBB8}" destId="{A140E017-0B12-4C0E-9BD9-BB20C830EEBA}" srcOrd="0" destOrd="0" presId="urn:microsoft.com/office/officeart/2005/8/layout/orgChart1"/>
    <dgm:cxn modelId="{B2320E9F-8B04-46D3-AD7F-E9E56C6B4604}" type="presParOf" srcId="{A140E017-0B12-4C0E-9BD9-BB20C830EEBA}" destId="{C7150F13-E4F7-421B-9CFF-B88F602C65B6}" srcOrd="0" destOrd="0" presId="urn:microsoft.com/office/officeart/2005/8/layout/orgChart1"/>
    <dgm:cxn modelId="{666B6ADD-230B-444A-90C2-3AFD00F92FB3}" type="presParOf" srcId="{A140E017-0B12-4C0E-9BD9-BB20C830EEBA}" destId="{0DCFC369-611C-44B6-A3B9-0E9DB8E469D0}" srcOrd="1" destOrd="0" presId="urn:microsoft.com/office/officeart/2005/8/layout/orgChart1"/>
    <dgm:cxn modelId="{D2D10AF5-9258-408D-A2A1-8D252F7D749B}" type="presParOf" srcId="{2BAF5824-329E-441A-B212-FA5744B4DBB8}" destId="{7AB2DEDD-7AE9-412A-9F22-309ABF78F8F7}" srcOrd="1" destOrd="0" presId="urn:microsoft.com/office/officeart/2005/8/layout/orgChart1"/>
    <dgm:cxn modelId="{07513169-D520-4AFF-87D3-551957B018CB}" type="presParOf" srcId="{2BAF5824-329E-441A-B212-FA5744B4DBB8}" destId="{B4E5DF5F-B258-42C2-B998-2320AFDB6BC3}" srcOrd="2" destOrd="0" presId="urn:microsoft.com/office/officeart/2005/8/layout/orgChart1"/>
    <dgm:cxn modelId="{7D78C74E-0777-42FC-BBBC-9A3C46EC1B30}" type="presParOf" srcId="{36A38380-F2F1-402A-B2DB-C73B54F69D1E}" destId="{86AB2A7B-9DFF-49D9-8CB2-A640BB815815}" srcOrd="4" destOrd="0" presId="urn:microsoft.com/office/officeart/2005/8/layout/orgChart1"/>
    <dgm:cxn modelId="{230DC9C6-EFC9-454E-B0B7-13691F6809AB}" type="presParOf" srcId="{36A38380-F2F1-402A-B2DB-C73B54F69D1E}" destId="{08E634D7-BCB7-491F-BCB6-72E9976147FB}" srcOrd="5" destOrd="0" presId="urn:microsoft.com/office/officeart/2005/8/layout/orgChart1"/>
    <dgm:cxn modelId="{FD4ACE2A-B98D-4AE7-808C-5849586EE0D2}" type="presParOf" srcId="{08E634D7-BCB7-491F-BCB6-72E9976147FB}" destId="{C2293E23-A6F0-4259-B055-4C041FE11D09}" srcOrd="0" destOrd="0" presId="urn:microsoft.com/office/officeart/2005/8/layout/orgChart1"/>
    <dgm:cxn modelId="{E799E2F2-3A1E-4E9C-8642-3F738D46C1CE}" type="presParOf" srcId="{C2293E23-A6F0-4259-B055-4C041FE11D09}" destId="{FCDF3A52-AA01-4C71-8BF4-726E1A55094C}" srcOrd="0" destOrd="0" presId="urn:microsoft.com/office/officeart/2005/8/layout/orgChart1"/>
    <dgm:cxn modelId="{33D5AD55-4AE0-428A-A4AE-F722B6B30A13}" type="presParOf" srcId="{C2293E23-A6F0-4259-B055-4C041FE11D09}" destId="{111540CD-D48B-43F1-8EE3-9176F378C68D}" srcOrd="1" destOrd="0" presId="urn:microsoft.com/office/officeart/2005/8/layout/orgChart1"/>
    <dgm:cxn modelId="{1C32D482-5E5B-4DDD-8C47-E58338204C05}" type="presParOf" srcId="{08E634D7-BCB7-491F-BCB6-72E9976147FB}" destId="{7F6FAB2A-582C-49F8-B454-E1F3AB9C9F52}" srcOrd="1" destOrd="0" presId="urn:microsoft.com/office/officeart/2005/8/layout/orgChart1"/>
    <dgm:cxn modelId="{9C8269DA-8D56-4C02-A6DE-12B611837F86}" type="presParOf" srcId="{08E634D7-BCB7-491F-BCB6-72E9976147FB}" destId="{D5ECA39F-88E1-421D-B4EB-B2FCF5674289}" srcOrd="2" destOrd="0" presId="urn:microsoft.com/office/officeart/2005/8/layout/orgChart1"/>
    <dgm:cxn modelId="{C66D4098-F38F-4C5A-869B-E66BF66F063C}" type="presParOf" srcId="{36A38380-F2F1-402A-B2DB-C73B54F69D1E}" destId="{4B428F22-8D58-4380-8FEC-D7BFA5B7812F}" srcOrd="6" destOrd="0" presId="urn:microsoft.com/office/officeart/2005/8/layout/orgChart1"/>
    <dgm:cxn modelId="{1379421D-7E2A-4AF7-B3A1-197E7A49B45C}" type="presParOf" srcId="{36A38380-F2F1-402A-B2DB-C73B54F69D1E}" destId="{D4A27563-38B2-4416-B17D-567F2A193D86}" srcOrd="7" destOrd="0" presId="urn:microsoft.com/office/officeart/2005/8/layout/orgChart1"/>
    <dgm:cxn modelId="{4D700D13-199D-442D-A757-933BC62601A4}" type="presParOf" srcId="{D4A27563-38B2-4416-B17D-567F2A193D86}" destId="{6AC6D035-724C-4A38-AD25-48D412F0D1A3}" srcOrd="0" destOrd="0" presId="urn:microsoft.com/office/officeart/2005/8/layout/orgChart1"/>
    <dgm:cxn modelId="{DD73BA10-8B33-45F7-A959-74D1FBE9AB88}" type="presParOf" srcId="{6AC6D035-724C-4A38-AD25-48D412F0D1A3}" destId="{C5D6AEC1-C721-4751-ACA5-FA3797542397}" srcOrd="0" destOrd="0" presId="urn:microsoft.com/office/officeart/2005/8/layout/orgChart1"/>
    <dgm:cxn modelId="{262EA793-71DF-4A88-9C43-B6DE80807705}" type="presParOf" srcId="{6AC6D035-724C-4A38-AD25-48D412F0D1A3}" destId="{5D660E80-36EE-4FBD-828D-76EFD8845C1B}" srcOrd="1" destOrd="0" presId="urn:microsoft.com/office/officeart/2005/8/layout/orgChart1"/>
    <dgm:cxn modelId="{E4A949F4-84F4-4542-96B6-DBACA43C53C7}" type="presParOf" srcId="{D4A27563-38B2-4416-B17D-567F2A193D86}" destId="{B1215F9A-8F4A-421A-90CA-20FF34198FF7}" srcOrd="1" destOrd="0" presId="urn:microsoft.com/office/officeart/2005/8/layout/orgChart1"/>
    <dgm:cxn modelId="{BB0BE48D-FB20-4E66-AF42-861FDF33DA9A}" type="presParOf" srcId="{D4A27563-38B2-4416-B17D-567F2A193D86}" destId="{BF444CCA-285C-4A48-B8E3-49F16FB1630D}" srcOrd="2" destOrd="0" presId="urn:microsoft.com/office/officeart/2005/8/layout/orgChart1"/>
    <dgm:cxn modelId="{6C991494-96EE-4044-8F8B-E58669339372}" type="presParOf" srcId="{CA37DBD3-2E37-4B8D-A40E-BD296D92A7F0}" destId="{F0D38DE4-8547-4F1A-9101-72E119EB8A0D}" srcOrd="2" destOrd="0" presId="urn:microsoft.com/office/officeart/2005/8/layout/orgChart1"/>
    <dgm:cxn modelId="{AFA9525E-F7BC-4F59-8555-490E2ECD5FB5}" type="presParOf" srcId="{F0D38DE4-8547-4F1A-9101-72E119EB8A0D}" destId="{F707C916-48AB-4A97-A665-E58412BD16CB}" srcOrd="0" destOrd="0" presId="urn:microsoft.com/office/officeart/2005/8/layout/orgChart1"/>
    <dgm:cxn modelId="{F3928A26-822A-4551-8207-B20F4436E234}" type="presParOf" srcId="{F0D38DE4-8547-4F1A-9101-72E119EB8A0D}" destId="{1ACB94CD-D872-4326-8175-FE90B2A096BC}" srcOrd="1" destOrd="0" presId="urn:microsoft.com/office/officeart/2005/8/layout/orgChart1"/>
    <dgm:cxn modelId="{AB9301AA-A891-45D3-80E7-7E6F0C837394}" type="presParOf" srcId="{1ACB94CD-D872-4326-8175-FE90B2A096BC}" destId="{02363DF5-F0C2-488D-ACA9-11EFD4400448}" srcOrd="0" destOrd="0" presId="urn:microsoft.com/office/officeart/2005/8/layout/orgChart1"/>
    <dgm:cxn modelId="{04443422-D3DD-42B4-AB31-F9D0C17FDB37}" type="presParOf" srcId="{02363DF5-F0C2-488D-ACA9-11EFD4400448}" destId="{D3C6196F-53C7-4C8C-9660-CECC11855CE5}" srcOrd="0" destOrd="0" presId="urn:microsoft.com/office/officeart/2005/8/layout/orgChart1"/>
    <dgm:cxn modelId="{1684E46E-4640-46B6-A263-AB233B02C8E0}" type="presParOf" srcId="{02363DF5-F0C2-488D-ACA9-11EFD4400448}" destId="{00F51DA2-4EFD-4F2B-B5C0-C8481C1CF4FA}" srcOrd="1" destOrd="0" presId="urn:microsoft.com/office/officeart/2005/8/layout/orgChart1"/>
    <dgm:cxn modelId="{19BDEC1E-95A2-4B5A-BDCC-35536AE2E050}" type="presParOf" srcId="{1ACB94CD-D872-4326-8175-FE90B2A096BC}" destId="{11208137-792B-4ECC-A30D-001897945C34}" srcOrd="1" destOrd="0" presId="urn:microsoft.com/office/officeart/2005/8/layout/orgChart1"/>
    <dgm:cxn modelId="{8972BB42-2ACF-4ECF-A39F-8153D98E64C2}" type="presParOf" srcId="{1ACB94CD-D872-4326-8175-FE90B2A096BC}" destId="{D2D6D187-981A-46E9-93E2-BAAA562C33B3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2E10FB3-6C0E-4667-99D6-AF3706679E1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ABC5817-0393-4976-947C-DA09478FC71A}">
      <dgm:prSet phldrT="[Texto]"/>
      <dgm:spPr>
        <a:gradFill flip="none"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  <a:tileRect r="-100000" b="-100000"/>
        </a:gradFill>
        <a:effectLst>
          <a:outerShdw blurRad="50800" dist="50800" dir="5400000" algn="ctr" rotWithShape="0">
            <a:srgbClr val="6699FF"/>
          </a:outerShdw>
        </a:effectLst>
      </dgm:spPr>
      <dgm:t>
        <a:bodyPr/>
        <a:lstStyle/>
        <a:p>
          <a:r>
            <a:rPr lang="es-ES_tradnl" b="1" dirty="0" smtClean="0">
              <a:solidFill>
                <a:schemeClr val="bg1"/>
              </a:solidFill>
            </a:rPr>
            <a:t>Motor de reservas</a:t>
          </a:r>
          <a:endParaRPr lang="es-ES" b="1" dirty="0">
            <a:solidFill>
              <a:schemeClr val="bg1"/>
            </a:solidFill>
          </a:endParaRPr>
        </a:p>
      </dgm:t>
    </dgm:pt>
    <dgm:pt modelId="{28336269-FEB6-4602-8D7C-11A442C7B582}" type="parTrans" cxnId="{98378D43-0940-4640-9B5C-10754BC3BF58}">
      <dgm:prSet/>
      <dgm:spPr/>
      <dgm:t>
        <a:bodyPr/>
        <a:lstStyle/>
        <a:p>
          <a:endParaRPr lang="es-ES"/>
        </a:p>
      </dgm:t>
    </dgm:pt>
    <dgm:pt modelId="{CAC715B9-6E17-48EA-B844-E21941A6FD27}" type="sibTrans" cxnId="{98378D43-0940-4640-9B5C-10754BC3BF58}">
      <dgm:prSet/>
      <dgm:spPr/>
      <dgm:t>
        <a:bodyPr/>
        <a:lstStyle/>
        <a:p>
          <a:endParaRPr lang="es-ES"/>
        </a:p>
      </dgm:t>
    </dgm:pt>
    <dgm:pt modelId="{B8151E06-D800-4301-BDE8-9F716EB870CC}">
      <dgm:prSet phldrT="[Texto]"/>
      <dgm:spPr>
        <a:gradFill flip="none" rotWithShape="1">
          <a:gsLst>
            <a:gs pos="0">
              <a:srgbClr val="0070C0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  <a:tileRect r="-100000" b="-100000"/>
        </a:gradFill>
        <a:effectLst>
          <a:outerShdw blurRad="50800" dist="50800" dir="5400000" algn="ctr" rotWithShape="0">
            <a:srgbClr val="6699FF"/>
          </a:outerShdw>
        </a:effectLst>
      </dgm:spPr>
      <dgm:t>
        <a:bodyPr/>
        <a:lstStyle/>
        <a:p>
          <a:r>
            <a:rPr lang="es-ES_tradnl" b="1" dirty="0" smtClean="0">
              <a:solidFill>
                <a:schemeClr val="tx1"/>
              </a:solidFill>
            </a:rPr>
            <a:t>Contratación Propia</a:t>
          </a:r>
          <a:endParaRPr lang="es-ES" b="1" dirty="0">
            <a:solidFill>
              <a:schemeClr val="tx1"/>
            </a:solidFill>
          </a:endParaRPr>
        </a:p>
      </dgm:t>
    </dgm:pt>
    <dgm:pt modelId="{F668B91F-FA28-4DB5-B889-B81C65D899DD}" type="parTrans" cxnId="{C3830EB6-51F6-4884-B9C3-06F415890227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s-ES"/>
        </a:p>
      </dgm:t>
    </dgm:pt>
    <dgm:pt modelId="{6E69D9AA-F0AC-43F9-8BF3-715C248F76C9}" type="sibTrans" cxnId="{C3830EB6-51F6-4884-B9C3-06F415890227}">
      <dgm:prSet/>
      <dgm:spPr/>
      <dgm:t>
        <a:bodyPr/>
        <a:lstStyle/>
        <a:p>
          <a:endParaRPr lang="es-ES"/>
        </a:p>
      </dgm:t>
    </dgm:pt>
    <dgm:pt modelId="{9B69A2D2-DB6E-4AD8-92E5-600415DE40AD}">
      <dgm:prSet phldrT="[Texto]"/>
      <dgm:spPr>
        <a:gradFill flip="none" rotWithShape="1">
          <a:gsLst>
            <a:gs pos="0">
              <a:srgbClr val="0070C0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  <a:tileRect r="-100000" b="-100000"/>
        </a:gradFill>
        <a:effectLst>
          <a:outerShdw blurRad="50800" dist="50800" dir="5400000" algn="ctr" rotWithShape="0">
            <a:srgbClr val="6699FF"/>
          </a:outerShdw>
        </a:effectLst>
      </dgm:spPr>
      <dgm:t>
        <a:bodyPr/>
        <a:lstStyle/>
        <a:p>
          <a:r>
            <a:rPr lang="es-ES_tradnl" b="1" dirty="0" err="1" smtClean="0">
              <a:solidFill>
                <a:schemeClr val="tx1"/>
              </a:solidFill>
            </a:rPr>
            <a:t>Touroperador</a:t>
          </a:r>
          <a:r>
            <a:rPr lang="es-ES_tradnl" b="1" dirty="0" smtClean="0">
              <a:solidFill>
                <a:schemeClr val="tx1"/>
              </a:solidFill>
            </a:rPr>
            <a:t> 1</a:t>
          </a:r>
          <a:endParaRPr lang="es-ES" b="1" dirty="0">
            <a:solidFill>
              <a:schemeClr val="tx1"/>
            </a:solidFill>
          </a:endParaRPr>
        </a:p>
      </dgm:t>
    </dgm:pt>
    <dgm:pt modelId="{FCD88633-90F4-4414-8CF5-6EF9FB57056C}" type="parTrans" cxnId="{92ECFCBE-6418-4233-AB0C-736C40587DA9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s-ES"/>
        </a:p>
      </dgm:t>
    </dgm:pt>
    <dgm:pt modelId="{FB7FAA87-5AA6-449F-8622-7C3562A1F304}" type="sibTrans" cxnId="{92ECFCBE-6418-4233-AB0C-736C40587DA9}">
      <dgm:prSet/>
      <dgm:spPr/>
      <dgm:t>
        <a:bodyPr/>
        <a:lstStyle/>
        <a:p>
          <a:endParaRPr lang="es-ES"/>
        </a:p>
      </dgm:t>
    </dgm:pt>
    <dgm:pt modelId="{5CAF1335-52A6-4BCB-83F9-2E63582AD0BE}">
      <dgm:prSet phldrT="[Texto]"/>
      <dgm:spPr>
        <a:gradFill flip="none" rotWithShape="1">
          <a:gsLst>
            <a:gs pos="0">
              <a:srgbClr val="0070C0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  <a:tileRect r="-100000" b="-100000"/>
        </a:gradFill>
        <a:effectLst>
          <a:outerShdw blurRad="50800" dist="50800" dir="5400000" algn="ctr" rotWithShape="0">
            <a:srgbClr val="6699FF"/>
          </a:outerShdw>
        </a:effectLst>
      </dgm:spPr>
      <dgm:t>
        <a:bodyPr/>
        <a:lstStyle/>
        <a:p>
          <a:r>
            <a:rPr lang="es-ES_tradnl" b="1" dirty="0" err="1" smtClean="0">
              <a:solidFill>
                <a:schemeClr val="tx1"/>
              </a:solidFill>
            </a:rPr>
            <a:t>Touroperador</a:t>
          </a:r>
          <a:r>
            <a:rPr lang="es-ES_tradnl" b="1" dirty="0" smtClean="0">
              <a:solidFill>
                <a:schemeClr val="tx1"/>
              </a:solidFill>
            </a:rPr>
            <a:t> 2</a:t>
          </a:r>
          <a:endParaRPr lang="es-ES" b="1" dirty="0">
            <a:solidFill>
              <a:schemeClr val="tx1"/>
            </a:solidFill>
          </a:endParaRPr>
        </a:p>
      </dgm:t>
    </dgm:pt>
    <dgm:pt modelId="{605D56F3-490C-4D2D-AA82-E24C9598708B}" type="parTrans" cxnId="{C8B57451-DE03-4CE8-AD94-007E1BFA6FD3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s-ES"/>
        </a:p>
      </dgm:t>
    </dgm:pt>
    <dgm:pt modelId="{9D841F04-25A4-47D5-B8D5-2237FD3951FE}" type="sibTrans" cxnId="{C8B57451-DE03-4CE8-AD94-007E1BFA6FD3}">
      <dgm:prSet/>
      <dgm:spPr/>
      <dgm:t>
        <a:bodyPr/>
        <a:lstStyle/>
        <a:p>
          <a:endParaRPr lang="es-ES"/>
        </a:p>
      </dgm:t>
    </dgm:pt>
    <dgm:pt modelId="{BAE38DB8-2588-494F-A0C0-3D1D486DFBF7}">
      <dgm:prSet/>
      <dgm:spPr>
        <a:gradFill flip="none" rotWithShape="1">
          <a:gsLst>
            <a:gs pos="0">
              <a:srgbClr val="0070C0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  <a:tileRect r="-100000" b="-100000"/>
        </a:gradFill>
        <a:effectLst>
          <a:outerShdw blurRad="50800" dist="50800" dir="5400000" algn="ctr" rotWithShape="0">
            <a:srgbClr val="6699FF"/>
          </a:outerShdw>
        </a:effectLst>
      </dgm:spPr>
      <dgm:t>
        <a:bodyPr/>
        <a:lstStyle/>
        <a:p>
          <a:r>
            <a:rPr lang="es-ES_tradnl" b="1" dirty="0" err="1" smtClean="0">
              <a:solidFill>
                <a:schemeClr val="tx1"/>
              </a:solidFill>
            </a:rPr>
            <a:t>Channel</a:t>
          </a:r>
          <a:r>
            <a:rPr lang="es-ES_tradnl" b="1" dirty="0" smtClean="0">
              <a:solidFill>
                <a:schemeClr val="tx1"/>
              </a:solidFill>
            </a:rPr>
            <a:t> Manager 1</a:t>
          </a:r>
          <a:endParaRPr lang="es-ES" b="1" dirty="0">
            <a:solidFill>
              <a:schemeClr val="tx1"/>
            </a:solidFill>
          </a:endParaRPr>
        </a:p>
      </dgm:t>
    </dgm:pt>
    <dgm:pt modelId="{2CA48788-C881-4523-8B8B-44679D938EEE}" type="parTrans" cxnId="{04CEFA92-6F90-4B12-AF0A-72EAC8B7F0B8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s-ES"/>
        </a:p>
      </dgm:t>
    </dgm:pt>
    <dgm:pt modelId="{E395E58B-5E78-41FD-8750-056348DB02B0}" type="sibTrans" cxnId="{04CEFA92-6F90-4B12-AF0A-72EAC8B7F0B8}">
      <dgm:prSet/>
      <dgm:spPr/>
      <dgm:t>
        <a:bodyPr/>
        <a:lstStyle/>
        <a:p>
          <a:endParaRPr lang="es-ES"/>
        </a:p>
      </dgm:t>
    </dgm:pt>
    <dgm:pt modelId="{F292C3BB-8476-4CFB-8A77-4CF631924D8B}">
      <dgm:prSet/>
      <dgm:spPr>
        <a:gradFill flip="none" rotWithShape="1">
          <a:gsLst>
            <a:gs pos="0">
              <a:srgbClr val="0070C0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  <a:tileRect r="-100000" b="-100000"/>
        </a:gradFill>
        <a:effectLst>
          <a:outerShdw blurRad="50800" dist="50800" dir="5400000" algn="ctr" rotWithShape="0">
            <a:srgbClr val="6699FF"/>
          </a:outerShdw>
        </a:effectLst>
      </dgm:spPr>
      <dgm:t>
        <a:bodyPr/>
        <a:lstStyle/>
        <a:p>
          <a:r>
            <a:rPr lang="es-ES_tradnl" b="1" dirty="0" err="1" smtClean="0">
              <a:solidFill>
                <a:schemeClr val="tx1"/>
              </a:solidFill>
            </a:rPr>
            <a:t>Extranets</a:t>
          </a:r>
          <a:r>
            <a:rPr lang="es-ES_tradnl" b="1" dirty="0" smtClean="0">
              <a:solidFill>
                <a:schemeClr val="tx1"/>
              </a:solidFill>
            </a:rPr>
            <a:t> de terceros</a:t>
          </a:r>
          <a:endParaRPr lang="es-ES" b="1" dirty="0">
            <a:solidFill>
              <a:schemeClr val="tx1"/>
            </a:solidFill>
          </a:endParaRPr>
        </a:p>
      </dgm:t>
    </dgm:pt>
    <dgm:pt modelId="{476619B1-8BAB-499B-B2DB-02576DD1AB64}" type="parTrans" cxnId="{78B63EE9-2BA5-4A0B-A656-8D2221FE056A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s-ES"/>
        </a:p>
      </dgm:t>
    </dgm:pt>
    <dgm:pt modelId="{ECDFC90D-1CD6-4CB0-A7B6-6B2757399B3C}" type="sibTrans" cxnId="{78B63EE9-2BA5-4A0B-A656-8D2221FE056A}">
      <dgm:prSet/>
      <dgm:spPr/>
      <dgm:t>
        <a:bodyPr/>
        <a:lstStyle/>
        <a:p>
          <a:endParaRPr lang="es-ES"/>
        </a:p>
      </dgm:t>
    </dgm:pt>
    <dgm:pt modelId="{8F6441A6-DBFE-41F9-A152-B64A9D8B3969}">
      <dgm:prSet/>
      <dgm:spPr>
        <a:gradFill flip="none" rotWithShape="1">
          <a:gsLst>
            <a:gs pos="0">
              <a:srgbClr val="0070C0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  <a:tileRect r="-100000" b="-100000"/>
        </a:gradFill>
        <a:effectLst>
          <a:outerShdw blurRad="50800" dist="50800" dir="5400000" algn="ctr" rotWithShape="0">
            <a:srgbClr val="6699FF"/>
          </a:outerShdw>
        </a:effectLst>
      </dgm:spPr>
      <dgm:t>
        <a:bodyPr/>
        <a:lstStyle/>
        <a:p>
          <a:r>
            <a:rPr lang="es-ES_tradnl" b="1" dirty="0" smtClean="0">
              <a:solidFill>
                <a:srgbClr val="002060"/>
              </a:solidFill>
            </a:rPr>
            <a:t>Repositorio Propio</a:t>
          </a:r>
          <a:endParaRPr lang="es-ES" b="1" dirty="0">
            <a:solidFill>
              <a:srgbClr val="002060"/>
            </a:solidFill>
          </a:endParaRPr>
        </a:p>
      </dgm:t>
    </dgm:pt>
    <dgm:pt modelId="{AC2CE106-64EC-47C8-9C8A-3A0D29742D08}" type="parTrans" cxnId="{1430E9A9-F4E2-4975-9197-E4C04886D913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s-ES"/>
        </a:p>
      </dgm:t>
    </dgm:pt>
    <dgm:pt modelId="{C5B02BF3-247A-4C9E-8D38-0567FA5A8C09}" type="sibTrans" cxnId="{1430E9A9-F4E2-4975-9197-E4C04886D913}">
      <dgm:prSet/>
      <dgm:spPr/>
      <dgm:t>
        <a:bodyPr/>
        <a:lstStyle/>
        <a:p>
          <a:endParaRPr lang="es-ES"/>
        </a:p>
      </dgm:t>
    </dgm:pt>
    <dgm:pt modelId="{E771BB34-21F3-4F66-9607-D55C994014FD}">
      <dgm:prSet/>
      <dgm:spPr>
        <a:gradFill flip="none" rotWithShape="1">
          <a:gsLst>
            <a:gs pos="0">
              <a:srgbClr val="0070C0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  <a:tileRect r="-100000" b="-100000"/>
        </a:gradFill>
        <a:effectLst>
          <a:outerShdw blurRad="50800" dist="50800" dir="5400000" algn="ctr" rotWithShape="0">
            <a:srgbClr val="6699FF"/>
          </a:outerShdw>
        </a:effectLst>
      </dgm:spPr>
      <dgm:t>
        <a:bodyPr/>
        <a:lstStyle/>
        <a:p>
          <a:r>
            <a:rPr lang="es-ES_tradnl" b="1" dirty="0" smtClean="0">
              <a:solidFill>
                <a:srgbClr val="002060"/>
              </a:solidFill>
            </a:rPr>
            <a:t>Extranet de proveedores</a:t>
          </a:r>
          <a:endParaRPr lang="es-ES" b="1" dirty="0">
            <a:solidFill>
              <a:srgbClr val="002060"/>
            </a:solidFill>
          </a:endParaRPr>
        </a:p>
      </dgm:t>
    </dgm:pt>
    <dgm:pt modelId="{CB6D8F2D-AFC0-4A0C-869D-74B46EDC1FCA}" type="parTrans" cxnId="{0F6DFC9D-E178-44D6-83AD-7C5CDCB27BF0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s-ES"/>
        </a:p>
      </dgm:t>
    </dgm:pt>
    <dgm:pt modelId="{14E3D85C-AD73-431E-99AA-43469C9AB763}" type="sibTrans" cxnId="{0F6DFC9D-E178-44D6-83AD-7C5CDCB27BF0}">
      <dgm:prSet/>
      <dgm:spPr/>
      <dgm:t>
        <a:bodyPr/>
        <a:lstStyle/>
        <a:p>
          <a:endParaRPr lang="es-ES"/>
        </a:p>
      </dgm:t>
    </dgm:pt>
    <dgm:pt modelId="{9523B175-EFA5-4972-9F42-BF2B8AB2E8E6}">
      <dgm:prSet/>
      <dgm:spPr>
        <a:gradFill flip="none" rotWithShape="1">
          <a:gsLst>
            <a:gs pos="0">
              <a:srgbClr val="0070C0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  <a:tileRect r="-100000" b="-100000"/>
        </a:gradFill>
        <a:effectLst>
          <a:outerShdw blurRad="50800" dist="50800" dir="5400000" algn="ctr" rotWithShape="0">
            <a:srgbClr val="6699FF"/>
          </a:outerShdw>
        </a:effectLst>
      </dgm:spPr>
      <dgm:t>
        <a:bodyPr/>
        <a:lstStyle/>
        <a:p>
          <a:r>
            <a:rPr lang="es-ES_tradnl" b="1" dirty="0" smtClean="0">
              <a:solidFill>
                <a:srgbClr val="002060"/>
              </a:solidFill>
            </a:rPr>
            <a:t>CRS o PMS hotel/cadena</a:t>
          </a:r>
          <a:endParaRPr lang="es-ES" b="1" dirty="0">
            <a:solidFill>
              <a:srgbClr val="002060"/>
            </a:solidFill>
          </a:endParaRPr>
        </a:p>
      </dgm:t>
    </dgm:pt>
    <dgm:pt modelId="{84DD3583-C3B6-4CA9-845D-03EBFDB6A22A}" type="parTrans" cxnId="{C7FD2233-4903-480F-B75B-CCFC18B27DF7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s-ES"/>
        </a:p>
      </dgm:t>
    </dgm:pt>
    <dgm:pt modelId="{B80DA25E-594B-4B9E-B0C9-E5C40A7E2750}" type="sibTrans" cxnId="{C7FD2233-4903-480F-B75B-CCFC18B27DF7}">
      <dgm:prSet/>
      <dgm:spPr/>
      <dgm:t>
        <a:bodyPr/>
        <a:lstStyle/>
        <a:p>
          <a:endParaRPr lang="es-ES"/>
        </a:p>
      </dgm:t>
    </dgm:pt>
    <dgm:pt modelId="{45FDC275-2637-40CE-908D-123EBD9935D8}">
      <dgm:prSet/>
      <dgm:spPr>
        <a:gradFill flip="none"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  <a:tileRect r="-100000" b="-100000"/>
        </a:gradFill>
        <a:effectLst>
          <a:outerShdw blurRad="50800" dist="50800" dir="5400000" algn="ctr" rotWithShape="0">
            <a:srgbClr val="6699FF"/>
          </a:outerShdw>
        </a:effectLst>
      </dgm:spPr>
      <dgm:t>
        <a:bodyPr/>
        <a:lstStyle/>
        <a:p>
          <a:r>
            <a:rPr lang="es-ES_tradnl" b="1" dirty="0" smtClean="0">
              <a:solidFill>
                <a:schemeClr val="bg1"/>
              </a:solidFill>
            </a:rPr>
            <a:t>Motor de Reservas</a:t>
          </a:r>
          <a:endParaRPr lang="es-ES" b="1" dirty="0">
            <a:solidFill>
              <a:schemeClr val="bg1"/>
            </a:solidFill>
          </a:endParaRPr>
        </a:p>
      </dgm:t>
    </dgm:pt>
    <dgm:pt modelId="{4D925BB2-0CFB-47BE-8068-6C0BF382D004}" type="parTrans" cxnId="{AB3F8B10-F2F1-4BCE-A596-5D6AD4AD7377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s-ES"/>
        </a:p>
      </dgm:t>
    </dgm:pt>
    <dgm:pt modelId="{6AE54DF0-8D1F-4D5E-9371-C7CB7DB4D58F}" type="sibTrans" cxnId="{AB3F8B10-F2F1-4BCE-A596-5D6AD4AD7377}">
      <dgm:prSet/>
      <dgm:spPr/>
      <dgm:t>
        <a:bodyPr/>
        <a:lstStyle/>
        <a:p>
          <a:endParaRPr lang="es-ES"/>
        </a:p>
      </dgm:t>
    </dgm:pt>
    <dgm:pt modelId="{00CD4CA3-0DBF-4458-B39E-D4B157BE561C}">
      <dgm:prSet/>
      <dgm:spPr>
        <a:gradFill flip="none"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  <a:tileRect r="-100000" b="-100000"/>
        </a:gradFill>
        <a:effectLst>
          <a:outerShdw blurRad="50800" dist="50800" dir="5400000" algn="ctr" rotWithShape="0">
            <a:srgbClr val="6699FF"/>
          </a:outerShdw>
        </a:effectLst>
      </dgm:spPr>
      <dgm:t>
        <a:bodyPr/>
        <a:lstStyle/>
        <a:p>
          <a:r>
            <a:rPr lang="es-ES_tradnl" b="1" dirty="0" smtClean="0">
              <a:solidFill>
                <a:schemeClr val="bg1"/>
              </a:solidFill>
            </a:rPr>
            <a:t>Motor de Reservas</a:t>
          </a:r>
          <a:endParaRPr lang="es-ES" b="1" dirty="0">
            <a:solidFill>
              <a:schemeClr val="bg1"/>
            </a:solidFill>
          </a:endParaRPr>
        </a:p>
      </dgm:t>
    </dgm:pt>
    <dgm:pt modelId="{78220118-C7BE-428B-A22C-CDA49DE5B9E4}" type="parTrans" cxnId="{97C50B55-46D4-4693-874B-A41DB3204BCA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s-ES"/>
        </a:p>
      </dgm:t>
    </dgm:pt>
    <dgm:pt modelId="{9E97F6AC-87E8-48DB-A9B8-E00DB6B6C8F7}" type="sibTrans" cxnId="{97C50B55-46D4-4693-874B-A41DB3204BCA}">
      <dgm:prSet/>
      <dgm:spPr/>
      <dgm:t>
        <a:bodyPr/>
        <a:lstStyle/>
        <a:p>
          <a:endParaRPr lang="es-ES"/>
        </a:p>
      </dgm:t>
    </dgm:pt>
    <dgm:pt modelId="{EBF3C099-AB82-4E70-AF63-4CD6D69ED6B6}" type="pres">
      <dgm:prSet presAssocID="{62E10FB3-6C0E-4667-99D6-AF3706679E1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A37DBD3-2E37-4B8D-A40E-BD296D92A7F0}" type="pres">
      <dgm:prSet presAssocID="{9ABC5817-0393-4976-947C-DA09478FC71A}" presName="hierRoot1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800E55EA-ECC5-48C0-986F-C6941AA7326B}" type="pres">
      <dgm:prSet presAssocID="{9ABC5817-0393-4976-947C-DA09478FC71A}" presName="rootComposite1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68751236-E67A-4E06-BCAE-6D37C71B425A}" type="pres">
      <dgm:prSet presAssocID="{9ABC5817-0393-4976-947C-DA09478FC71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9293BD-F00B-4CA0-80B6-671A6C18F59F}" type="pres">
      <dgm:prSet presAssocID="{9ABC5817-0393-4976-947C-DA09478FC71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6A38380-F2F1-402A-B2DB-C73B54F69D1E}" type="pres">
      <dgm:prSet presAssocID="{9ABC5817-0393-4976-947C-DA09478FC71A}" presName="hierChild2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D321D4F2-2398-4A81-A695-40E1B7A27D73}" type="pres">
      <dgm:prSet presAssocID="{F668B91F-FA28-4DB5-B889-B81C65D899DD}" presName="Name37" presStyleLbl="parChTrans1D2" presStyleIdx="0" presStyleCnt="5"/>
      <dgm:spPr/>
      <dgm:t>
        <a:bodyPr/>
        <a:lstStyle/>
        <a:p>
          <a:endParaRPr lang="es-ES"/>
        </a:p>
      </dgm:t>
    </dgm:pt>
    <dgm:pt modelId="{3818CA77-EDC4-4F26-A753-B09F837B4771}" type="pres">
      <dgm:prSet presAssocID="{B8151E06-D800-4301-BDE8-9F716EB870CC}" presName="hierRoot2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0BEAF6A5-F1B8-4770-BFA5-ED00FFDCA2F0}" type="pres">
      <dgm:prSet presAssocID="{B8151E06-D800-4301-BDE8-9F716EB870CC}" presName="rootComposit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5C5067D7-182A-4916-8C34-A3F000BCE666}" type="pres">
      <dgm:prSet presAssocID="{B8151E06-D800-4301-BDE8-9F716EB870CC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EBA315-03C3-433A-A940-E325A59B0D1A}" type="pres">
      <dgm:prSet presAssocID="{B8151E06-D800-4301-BDE8-9F716EB870CC}" presName="rootConnector" presStyleLbl="node2" presStyleIdx="0" presStyleCnt="5"/>
      <dgm:spPr/>
      <dgm:t>
        <a:bodyPr/>
        <a:lstStyle/>
        <a:p>
          <a:endParaRPr lang="es-ES"/>
        </a:p>
      </dgm:t>
    </dgm:pt>
    <dgm:pt modelId="{FFF0FA52-D181-4E37-9D03-8A9529B5F9C2}" type="pres">
      <dgm:prSet presAssocID="{B8151E06-D800-4301-BDE8-9F716EB870CC}" presName="hierChild4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6D41EE6E-34BB-4BF3-9C4E-D7C3E05B786B}" type="pres">
      <dgm:prSet presAssocID="{AC2CE106-64EC-47C8-9C8A-3A0D29742D08}" presName="Name37" presStyleLbl="parChTrans1D3" presStyleIdx="0" presStyleCnt="5"/>
      <dgm:spPr/>
      <dgm:t>
        <a:bodyPr/>
        <a:lstStyle/>
        <a:p>
          <a:endParaRPr lang="es-ES"/>
        </a:p>
      </dgm:t>
    </dgm:pt>
    <dgm:pt modelId="{97C37CE4-9CAE-4B82-9C98-5F711CFED60B}" type="pres">
      <dgm:prSet presAssocID="{8F6441A6-DBFE-41F9-A152-B64A9D8B3969}" presName="hierRoot2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7A600F25-B027-47E2-90C2-738FAF988B51}" type="pres">
      <dgm:prSet presAssocID="{8F6441A6-DBFE-41F9-A152-B64A9D8B3969}" presName="rootComposit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BC055577-BCF5-40B8-B2FA-30990CCD1F55}" type="pres">
      <dgm:prSet presAssocID="{8F6441A6-DBFE-41F9-A152-B64A9D8B3969}" presName="rootText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0FE0F8-B743-4928-9F7A-22CD1B85B22C}" type="pres">
      <dgm:prSet presAssocID="{8F6441A6-DBFE-41F9-A152-B64A9D8B3969}" presName="rootConnector" presStyleLbl="node3" presStyleIdx="0" presStyleCnt="5"/>
      <dgm:spPr/>
      <dgm:t>
        <a:bodyPr/>
        <a:lstStyle/>
        <a:p>
          <a:endParaRPr lang="es-ES"/>
        </a:p>
      </dgm:t>
    </dgm:pt>
    <dgm:pt modelId="{4944A13F-7A13-4462-AE85-7B640B567849}" type="pres">
      <dgm:prSet presAssocID="{8F6441A6-DBFE-41F9-A152-B64A9D8B3969}" presName="hierChild4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A323AE01-53D6-45EA-876F-83F1D76D8ABD}" type="pres">
      <dgm:prSet presAssocID="{8F6441A6-DBFE-41F9-A152-B64A9D8B3969}" presName="hierChild5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A0ED9266-6F97-484A-8097-95DA96374DD1}" type="pres">
      <dgm:prSet presAssocID="{CB6D8F2D-AFC0-4A0C-869D-74B46EDC1FCA}" presName="Name37" presStyleLbl="parChTrans1D3" presStyleIdx="1" presStyleCnt="5"/>
      <dgm:spPr/>
      <dgm:t>
        <a:bodyPr/>
        <a:lstStyle/>
        <a:p>
          <a:endParaRPr lang="es-ES"/>
        </a:p>
      </dgm:t>
    </dgm:pt>
    <dgm:pt modelId="{342051C6-6C71-4E73-AFD4-BE1215A4B267}" type="pres">
      <dgm:prSet presAssocID="{E771BB34-21F3-4F66-9607-D55C994014FD}" presName="hierRoot2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42354A23-8349-4367-89CC-BD4250EC8FDC}" type="pres">
      <dgm:prSet presAssocID="{E771BB34-21F3-4F66-9607-D55C994014FD}" presName="rootComposit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1884D5AC-A115-4FE6-9723-E4AF8D2305E8}" type="pres">
      <dgm:prSet presAssocID="{E771BB34-21F3-4F66-9607-D55C994014FD}" presName="rootText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52ED75-0A0E-40DE-8E61-5E68E8832E90}" type="pres">
      <dgm:prSet presAssocID="{E771BB34-21F3-4F66-9607-D55C994014FD}" presName="rootConnector" presStyleLbl="node3" presStyleIdx="1" presStyleCnt="5"/>
      <dgm:spPr/>
      <dgm:t>
        <a:bodyPr/>
        <a:lstStyle/>
        <a:p>
          <a:endParaRPr lang="es-ES"/>
        </a:p>
      </dgm:t>
    </dgm:pt>
    <dgm:pt modelId="{84BB10BF-56F0-429F-A3E1-25A969136356}" type="pres">
      <dgm:prSet presAssocID="{E771BB34-21F3-4F66-9607-D55C994014FD}" presName="hierChild4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F442BB0B-0757-49F5-888C-166C6CCD48C5}" type="pres">
      <dgm:prSet presAssocID="{E771BB34-21F3-4F66-9607-D55C994014FD}" presName="hierChild5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75C8285F-B56B-4B9F-A920-EFD1AC7FB784}" type="pres">
      <dgm:prSet presAssocID="{B8151E06-D800-4301-BDE8-9F716EB870CC}" presName="hierChild5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85FA672C-AD01-4BD2-8E1D-F42DC4C8AA69}" type="pres">
      <dgm:prSet presAssocID="{FCD88633-90F4-4414-8CF5-6EF9FB57056C}" presName="Name37" presStyleLbl="parChTrans1D2" presStyleIdx="1" presStyleCnt="5"/>
      <dgm:spPr/>
      <dgm:t>
        <a:bodyPr/>
        <a:lstStyle/>
        <a:p>
          <a:endParaRPr lang="es-ES"/>
        </a:p>
      </dgm:t>
    </dgm:pt>
    <dgm:pt modelId="{2BAF5824-329E-441A-B212-FA5744B4DBB8}" type="pres">
      <dgm:prSet presAssocID="{9B69A2D2-DB6E-4AD8-92E5-600415DE40AD}" presName="hierRoot2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A140E017-0B12-4C0E-9BD9-BB20C830EEBA}" type="pres">
      <dgm:prSet presAssocID="{9B69A2D2-DB6E-4AD8-92E5-600415DE40AD}" presName="rootComposit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C7150F13-E4F7-421B-9CFF-B88F602C65B6}" type="pres">
      <dgm:prSet presAssocID="{9B69A2D2-DB6E-4AD8-92E5-600415DE40AD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CFC369-611C-44B6-A3B9-0E9DB8E469D0}" type="pres">
      <dgm:prSet presAssocID="{9B69A2D2-DB6E-4AD8-92E5-600415DE40AD}" presName="rootConnector" presStyleLbl="node2" presStyleIdx="1" presStyleCnt="5"/>
      <dgm:spPr/>
      <dgm:t>
        <a:bodyPr/>
        <a:lstStyle/>
        <a:p>
          <a:endParaRPr lang="es-ES"/>
        </a:p>
      </dgm:t>
    </dgm:pt>
    <dgm:pt modelId="{7AB2DEDD-7AE9-412A-9F22-309ABF78F8F7}" type="pres">
      <dgm:prSet presAssocID="{9B69A2D2-DB6E-4AD8-92E5-600415DE40AD}" presName="hierChild4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B1B83AC3-A433-4067-9BEA-AC1C43A24083}" type="pres">
      <dgm:prSet presAssocID="{4D925BB2-0CFB-47BE-8068-6C0BF382D004}" presName="Name37" presStyleLbl="parChTrans1D3" presStyleIdx="2" presStyleCnt="5"/>
      <dgm:spPr/>
      <dgm:t>
        <a:bodyPr/>
        <a:lstStyle/>
        <a:p>
          <a:endParaRPr lang="es-ES"/>
        </a:p>
      </dgm:t>
    </dgm:pt>
    <dgm:pt modelId="{6D2837A7-C927-4259-B3E5-4823D583B9CB}" type="pres">
      <dgm:prSet presAssocID="{45FDC275-2637-40CE-908D-123EBD9935D8}" presName="hierRoot2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6BA8A8D1-86FB-4F2B-9EB0-770E38AA658A}" type="pres">
      <dgm:prSet presAssocID="{45FDC275-2637-40CE-908D-123EBD9935D8}" presName="rootComposit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937A00D9-9C42-4908-9365-07D344789BD8}" type="pres">
      <dgm:prSet presAssocID="{45FDC275-2637-40CE-908D-123EBD9935D8}" presName="rootText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543F80-F79A-4A06-AD8F-ED253E4A98EF}" type="pres">
      <dgm:prSet presAssocID="{45FDC275-2637-40CE-908D-123EBD9935D8}" presName="rootConnector" presStyleLbl="node3" presStyleIdx="2" presStyleCnt="5"/>
      <dgm:spPr/>
      <dgm:t>
        <a:bodyPr/>
        <a:lstStyle/>
        <a:p>
          <a:endParaRPr lang="es-ES"/>
        </a:p>
      </dgm:t>
    </dgm:pt>
    <dgm:pt modelId="{7F4E6CE1-D925-4A6F-8443-A3B58AAA95E2}" type="pres">
      <dgm:prSet presAssocID="{45FDC275-2637-40CE-908D-123EBD9935D8}" presName="hierChild4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ADE943A5-BA19-4B47-992C-699F2089E872}" type="pres">
      <dgm:prSet presAssocID="{45FDC275-2637-40CE-908D-123EBD9935D8}" presName="hierChild5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B4E5DF5F-B258-42C2-B998-2320AFDB6BC3}" type="pres">
      <dgm:prSet presAssocID="{9B69A2D2-DB6E-4AD8-92E5-600415DE40AD}" presName="hierChild5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86AB2A7B-9DFF-49D9-8CB2-A640BB815815}" type="pres">
      <dgm:prSet presAssocID="{605D56F3-490C-4D2D-AA82-E24C9598708B}" presName="Name37" presStyleLbl="parChTrans1D2" presStyleIdx="2" presStyleCnt="5"/>
      <dgm:spPr/>
      <dgm:t>
        <a:bodyPr/>
        <a:lstStyle/>
        <a:p>
          <a:endParaRPr lang="es-ES"/>
        </a:p>
      </dgm:t>
    </dgm:pt>
    <dgm:pt modelId="{08E634D7-BCB7-491F-BCB6-72E9976147FB}" type="pres">
      <dgm:prSet presAssocID="{5CAF1335-52A6-4BCB-83F9-2E63582AD0BE}" presName="hierRoot2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C2293E23-A6F0-4259-B055-4C041FE11D09}" type="pres">
      <dgm:prSet presAssocID="{5CAF1335-52A6-4BCB-83F9-2E63582AD0BE}" presName="rootComposit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FCDF3A52-AA01-4C71-8BF4-726E1A55094C}" type="pres">
      <dgm:prSet presAssocID="{5CAF1335-52A6-4BCB-83F9-2E63582AD0BE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1540CD-D48B-43F1-8EE3-9176F378C68D}" type="pres">
      <dgm:prSet presAssocID="{5CAF1335-52A6-4BCB-83F9-2E63582AD0BE}" presName="rootConnector" presStyleLbl="node2" presStyleIdx="2" presStyleCnt="5"/>
      <dgm:spPr/>
      <dgm:t>
        <a:bodyPr/>
        <a:lstStyle/>
        <a:p>
          <a:endParaRPr lang="es-ES"/>
        </a:p>
      </dgm:t>
    </dgm:pt>
    <dgm:pt modelId="{7F6FAB2A-582C-49F8-B454-E1F3AB9C9F52}" type="pres">
      <dgm:prSet presAssocID="{5CAF1335-52A6-4BCB-83F9-2E63582AD0BE}" presName="hierChild4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E2BA5E9C-754B-4208-A415-2D49EC02C9FD}" type="pres">
      <dgm:prSet presAssocID="{78220118-C7BE-428B-A22C-CDA49DE5B9E4}" presName="Name37" presStyleLbl="parChTrans1D3" presStyleIdx="3" presStyleCnt="5"/>
      <dgm:spPr/>
      <dgm:t>
        <a:bodyPr/>
        <a:lstStyle/>
        <a:p>
          <a:endParaRPr lang="es-ES"/>
        </a:p>
      </dgm:t>
    </dgm:pt>
    <dgm:pt modelId="{7F2CD54B-6DE0-4EF9-AFC2-F86B578031B6}" type="pres">
      <dgm:prSet presAssocID="{00CD4CA3-0DBF-4458-B39E-D4B157BE561C}" presName="hierRoot2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98AEEBFF-E16C-4FD4-B151-1FDEE8AB3AFB}" type="pres">
      <dgm:prSet presAssocID="{00CD4CA3-0DBF-4458-B39E-D4B157BE561C}" presName="rootComposit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4C47F45F-C044-4594-ACF7-A7208F0C920B}" type="pres">
      <dgm:prSet presAssocID="{00CD4CA3-0DBF-4458-B39E-D4B157BE561C}" presName="rootText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CB23A7-14C4-4996-91B9-393CFFD58225}" type="pres">
      <dgm:prSet presAssocID="{00CD4CA3-0DBF-4458-B39E-D4B157BE561C}" presName="rootConnector" presStyleLbl="node3" presStyleIdx="3" presStyleCnt="5"/>
      <dgm:spPr/>
      <dgm:t>
        <a:bodyPr/>
        <a:lstStyle/>
        <a:p>
          <a:endParaRPr lang="es-ES"/>
        </a:p>
      </dgm:t>
    </dgm:pt>
    <dgm:pt modelId="{415C0D30-314B-436A-9950-25E7B634CE39}" type="pres">
      <dgm:prSet presAssocID="{00CD4CA3-0DBF-4458-B39E-D4B157BE561C}" presName="hierChild4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64667BAA-CA69-468A-89FD-F95C5D399596}" type="pres">
      <dgm:prSet presAssocID="{00CD4CA3-0DBF-4458-B39E-D4B157BE561C}" presName="hierChild5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D5ECA39F-88E1-421D-B4EB-B2FCF5674289}" type="pres">
      <dgm:prSet presAssocID="{5CAF1335-52A6-4BCB-83F9-2E63582AD0BE}" presName="hierChild5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4B428F22-8D58-4380-8FEC-D7BFA5B7812F}" type="pres">
      <dgm:prSet presAssocID="{2CA48788-C881-4523-8B8B-44679D938EEE}" presName="Name37" presStyleLbl="parChTrans1D2" presStyleIdx="3" presStyleCnt="5"/>
      <dgm:spPr/>
      <dgm:t>
        <a:bodyPr/>
        <a:lstStyle/>
        <a:p>
          <a:endParaRPr lang="es-ES"/>
        </a:p>
      </dgm:t>
    </dgm:pt>
    <dgm:pt modelId="{D4A27563-38B2-4416-B17D-567F2A193D86}" type="pres">
      <dgm:prSet presAssocID="{BAE38DB8-2588-494F-A0C0-3D1D486DFBF7}" presName="hierRoot2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6AC6D035-724C-4A38-AD25-48D412F0D1A3}" type="pres">
      <dgm:prSet presAssocID="{BAE38DB8-2588-494F-A0C0-3D1D486DFBF7}" presName="rootComposit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C5D6AEC1-C721-4751-ACA5-FA3797542397}" type="pres">
      <dgm:prSet presAssocID="{BAE38DB8-2588-494F-A0C0-3D1D486DFBF7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D660E80-36EE-4FBD-828D-76EFD8845C1B}" type="pres">
      <dgm:prSet presAssocID="{BAE38DB8-2588-494F-A0C0-3D1D486DFBF7}" presName="rootConnector" presStyleLbl="node2" presStyleIdx="3" presStyleCnt="5"/>
      <dgm:spPr/>
      <dgm:t>
        <a:bodyPr/>
        <a:lstStyle/>
        <a:p>
          <a:endParaRPr lang="es-ES"/>
        </a:p>
      </dgm:t>
    </dgm:pt>
    <dgm:pt modelId="{B1215F9A-8F4A-421A-90CA-20FF34198FF7}" type="pres">
      <dgm:prSet presAssocID="{BAE38DB8-2588-494F-A0C0-3D1D486DFBF7}" presName="hierChild4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34ACDE06-9C5D-480F-B027-BB84AA57433C}" type="pres">
      <dgm:prSet presAssocID="{84DD3583-C3B6-4CA9-845D-03EBFDB6A22A}" presName="Name37" presStyleLbl="parChTrans1D3" presStyleIdx="4" presStyleCnt="5"/>
      <dgm:spPr/>
      <dgm:t>
        <a:bodyPr/>
        <a:lstStyle/>
        <a:p>
          <a:endParaRPr lang="es-ES"/>
        </a:p>
      </dgm:t>
    </dgm:pt>
    <dgm:pt modelId="{A4BECD4D-3BAF-4BD7-8F9D-C08457062A2B}" type="pres">
      <dgm:prSet presAssocID="{9523B175-EFA5-4972-9F42-BF2B8AB2E8E6}" presName="hierRoot2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57BF9842-0F0E-4454-9B8D-D2657C9E67EC}" type="pres">
      <dgm:prSet presAssocID="{9523B175-EFA5-4972-9F42-BF2B8AB2E8E6}" presName="rootComposit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1354C3CA-E01F-4012-8A14-44A1AC8339DF}" type="pres">
      <dgm:prSet presAssocID="{9523B175-EFA5-4972-9F42-BF2B8AB2E8E6}" presName="rootText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F24DEB3-43BF-473A-BEBC-EDF4E74E1E5D}" type="pres">
      <dgm:prSet presAssocID="{9523B175-EFA5-4972-9F42-BF2B8AB2E8E6}" presName="rootConnector" presStyleLbl="node3" presStyleIdx="4" presStyleCnt="5"/>
      <dgm:spPr/>
      <dgm:t>
        <a:bodyPr/>
        <a:lstStyle/>
        <a:p>
          <a:endParaRPr lang="es-ES"/>
        </a:p>
      </dgm:t>
    </dgm:pt>
    <dgm:pt modelId="{8E9C6EE6-A245-4A99-8FD8-D80D8DADFEEA}" type="pres">
      <dgm:prSet presAssocID="{9523B175-EFA5-4972-9F42-BF2B8AB2E8E6}" presName="hierChild4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ECD3EA63-E034-4A12-A517-336D73B52238}" type="pres">
      <dgm:prSet presAssocID="{9523B175-EFA5-4972-9F42-BF2B8AB2E8E6}" presName="hierChild5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BF444CCA-285C-4A48-B8E3-49F16FB1630D}" type="pres">
      <dgm:prSet presAssocID="{BAE38DB8-2588-494F-A0C0-3D1D486DFBF7}" presName="hierChild5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9FB24286-AD38-42BB-8BC9-E3CF1CD736BF}" type="pres">
      <dgm:prSet presAssocID="{476619B1-8BAB-499B-B2DB-02576DD1AB64}" presName="Name37" presStyleLbl="parChTrans1D2" presStyleIdx="4" presStyleCnt="5"/>
      <dgm:spPr/>
      <dgm:t>
        <a:bodyPr/>
        <a:lstStyle/>
        <a:p>
          <a:endParaRPr lang="es-ES"/>
        </a:p>
      </dgm:t>
    </dgm:pt>
    <dgm:pt modelId="{8985DF10-0B2D-46CA-BD84-A3764DE0B26D}" type="pres">
      <dgm:prSet presAssocID="{F292C3BB-8476-4CFB-8A77-4CF631924D8B}" presName="hierRoot2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F829462B-9C5C-4C2F-80BC-2994B6A1FC95}" type="pres">
      <dgm:prSet presAssocID="{F292C3BB-8476-4CFB-8A77-4CF631924D8B}" presName="rootComposit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3AEE0441-8247-4211-B10A-B8166DA6C39B}" type="pres">
      <dgm:prSet presAssocID="{F292C3BB-8476-4CFB-8A77-4CF631924D8B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9FD139-5298-4C89-8C2F-A44E0105A308}" type="pres">
      <dgm:prSet presAssocID="{F292C3BB-8476-4CFB-8A77-4CF631924D8B}" presName="rootConnector" presStyleLbl="node2" presStyleIdx="4" presStyleCnt="5"/>
      <dgm:spPr/>
      <dgm:t>
        <a:bodyPr/>
        <a:lstStyle/>
        <a:p>
          <a:endParaRPr lang="es-ES"/>
        </a:p>
      </dgm:t>
    </dgm:pt>
    <dgm:pt modelId="{92E24C6A-E109-4F51-8754-27B045022309}" type="pres">
      <dgm:prSet presAssocID="{F292C3BB-8476-4CFB-8A77-4CF631924D8B}" presName="hierChild4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384FCC6D-EEC5-4F84-B579-55A16C0A04DB}" type="pres">
      <dgm:prSet presAssocID="{F292C3BB-8476-4CFB-8A77-4CF631924D8B}" presName="hierChild5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F0D38DE4-8547-4F1A-9101-72E119EB8A0D}" type="pres">
      <dgm:prSet presAssocID="{9ABC5817-0393-4976-947C-DA09478FC71A}" presName="hierChild3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</dgm:ptLst>
  <dgm:cxnLst>
    <dgm:cxn modelId="{5DF73F0C-8CA9-4547-B49C-8A5364021400}" type="presOf" srcId="{9B69A2D2-DB6E-4AD8-92E5-600415DE40AD}" destId="{0DCFC369-611C-44B6-A3B9-0E9DB8E469D0}" srcOrd="1" destOrd="0" presId="urn:microsoft.com/office/officeart/2005/8/layout/orgChart1"/>
    <dgm:cxn modelId="{CE7148D8-17AD-44DA-835A-5F56DBA96B2F}" type="presOf" srcId="{F292C3BB-8476-4CFB-8A77-4CF631924D8B}" destId="{4C9FD139-5298-4C89-8C2F-A44E0105A308}" srcOrd="1" destOrd="0" presId="urn:microsoft.com/office/officeart/2005/8/layout/orgChart1"/>
    <dgm:cxn modelId="{39B89B67-CBC0-4CA4-BA0E-758B1F33653A}" type="presOf" srcId="{8F6441A6-DBFE-41F9-A152-B64A9D8B3969}" destId="{E30FE0F8-B743-4928-9F7A-22CD1B85B22C}" srcOrd="1" destOrd="0" presId="urn:microsoft.com/office/officeart/2005/8/layout/orgChart1"/>
    <dgm:cxn modelId="{97C50B55-46D4-4693-874B-A41DB3204BCA}" srcId="{5CAF1335-52A6-4BCB-83F9-2E63582AD0BE}" destId="{00CD4CA3-0DBF-4458-B39E-D4B157BE561C}" srcOrd="0" destOrd="0" parTransId="{78220118-C7BE-428B-A22C-CDA49DE5B9E4}" sibTransId="{9E97F6AC-87E8-48DB-A9B8-E00DB6B6C8F7}"/>
    <dgm:cxn modelId="{F62484BC-F675-4862-97B4-687D27A841EF}" type="presOf" srcId="{2CA48788-C881-4523-8B8B-44679D938EEE}" destId="{4B428F22-8D58-4380-8FEC-D7BFA5B7812F}" srcOrd="0" destOrd="0" presId="urn:microsoft.com/office/officeart/2005/8/layout/orgChart1"/>
    <dgm:cxn modelId="{6D82703C-4BC7-4B8B-A0C3-0C6FEFC52B9D}" type="presOf" srcId="{84DD3583-C3B6-4CA9-845D-03EBFDB6A22A}" destId="{34ACDE06-9C5D-480F-B027-BB84AA57433C}" srcOrd="0" destOrd="0" presId="urn:microsoft.com/office/officeart/2005/8/layout/orgChart1"/>
    <dgm:cxn modelId="{92AF812D-B27A-4CA8-861E-97AFDC548D44}" type="presOf" srcId="{45FDC275-2637-40CE-908D-123EBD9935D8}" destId="{52543F80-F79A-4A06-AD8F-ED253E4A98EF}" srcOrd="1" destOrd="0" presId="urn:microsoft.com/office/officeart/2005/8/layout/orgChart1"/>
    <dgm:cxn modelId="{04CEFA92-6F90-4B12-AF0A-72EAC8B7F0B8}" srcId="{9ABC5817-0393-4976-947C-DA09478FC71A}" destId="{BAE38DB8-2588-494F-A0C0-3D1D486DFBF7}" srcOrd="3" destOrd="0" parTransId="{2CA48788-C881-4523-8B8B-44679D938EEE}" sibTransId="{E395E58B-5E78-41FD-8750-056348DB02B0}"/>
    <dgm:cxn modelId="{A0BFBFE7-793C-44C4-84A0-58685E3F8742}" type="presOf" srcId="{9ABC5817-0393-4976-947C-DA09478FC71A}" destId="{68751236-E67A-4E06-BCAE-6D37C71B425A}" srcOrd="0" destOrd="0" presId="urn:microsoft.com/office/officeart/2005/8/layout/orgChart1"/>
    <dgm:cxn modelId="{4FB0A780-ABD4-4844-B866-08BB70467E3F}" type="presOf" srcId="{00CD4CA3-0DBF-4458-B39E-D4B157BE561C}" destId="{4C47F45F-C044-4594-ACF7-A7208F0C920B}" srcOrd="0" destOrd="0" presId="urn:microsoft.com/office/officeart/2005/8/layout/orgChart1"/>
    <dgm:cxn modelId="{0127DB35-0D48-400E-B034-820205A5A228}" type="presOf" srcId="{B8151E06-D800-4301-BDE8-9F716EB870CC}" destId="{5C5067D7-182A-4916-8C34-A3F000BCE666}" srcOrd="0" destOrd="0" presId="urn:microsoft.com/office/officeart/2005/8/layout/orgChart1"/>
    <dgm:cxn modelId="{C3830EB6-51F6-4884-B9C3-06F415890227}" srcId="{9ABC5817-0393-4976-947C-DA09478FC71A}" destId="{B8151E06-D800-4301-BDE8-9F716EB870CC}" srcOrd="0" destOrd="0" parTransId="{F668B91F-FA28-4DB5-B889-B81C65D899DD}" sibTransId="{6E69D9AA-F0AC-43F9-8BF3-715C248F76C9}"/>
    <dgm:cxn modelId="{0F6DFC9D-E178-44D6-83AD-7C5CDCB27BF0}" srcId="{B8151E06-D800-4301-BDE8-9F716EB870CC}" destId="{E771BB34-21F3-4F66-9607-D55C994014FD}" srcOrd="1" destOrd="0" parTransId="{CB6D8F2D-AFC0-4A0C-869D-74B46EDC1FCA}" sibTransId="{14E3D85C-AD73-431E-99AA-43469C9AB763}"/>
    <dgm:cxn modelId="{92ECFCBE-6418-4233-AB0C-736C40587DA9}" srcId="{9ABC5817-0393-4976-947C-DA09478FC71A}" destId="{9B69A2D2-DB6E-4AD8-92E5-600415DE40AD}" srcOrd="1" destOrd="0" parTransId="{FCD88633-90F4-4414-8CF5-6EF9FB57056C}" sibTransId="{FB7FAA87-5AA6-449F-8622-7C3562A1F304}"/>
    <dgm:cxn modelId="{089FF58B-A836-44C0-9A88-916F3A67AECE}" type="presOf" srcId="{BAE38DB8-2588-494F-A0C0-3D1D486DFBF7}" destId="{C5D6AEC1-C721-4751-ACA5-FA3797542397}" srcOrd="0" destOrd="0" presId="urn:microsoft.com/office/officeart/2005/8/layout/orgChart1"/>
    <dgm:cxn modelId="{330ED2FC-E21C-4978-80C5-F4C7902FA42C}" type="presOf" srcId="{45FDC275-2637-40CE-908D-123EBD9935D8}" destId="{937A00D9-9C42-4908-9365-07D344789BD8}" srcOrd="0" destOrd="0" presId="urn:microsoft.com/office/officeart/2005/8/layout/orgChart1"/>
    <dgm:cxn modelId="{01360E06-A023-4103-81D0-3653951A77A1}" type="presOf" srcId="{5CAF1335-52A6-4BCB-83F9-2E63582AD0BE}" destId="{FCDF3A52-AA01-4C71-8BF4-726E1A55094C}" srcOrd="0" destOrd="0" presId="urn:microsoft.com/office/officeart/2005/8/layout/orgChart1"/>
    <dgm:cxn modelId="{6C0D980C-FEC1-4C4B-B1DA-CFCE1D99AC35}" type="presOf" srcId="{4D925BB2-0CFB-47BE-8068-6C0BF382D004}" destId="{B1B83AC3-A433-4067-9BEA-AC1C43A24083}" srcOrd="0" destOrd="0" presId="urn:microsoft.com/office/officeart/2005/8/layout/orgChart1"/>
    <dgm:cxn modelId="{658ED83C-F2AC-494C-8ECE-C242E34B516E}" type="presOf" srcId="{9B69A2D2-DB6E-4AD8-92E5-600415DE40AD}" destId="{C7150F13-E4F7-421B-9CFF-B88F602C65B6}" srcOrd="0" destOrd="0" presId="urn:microsoft.com/office/officeart/2005/8/layout/orgChart1"/>
    <dgm:cxn modelId="{004DC15D-5A43-4366-9147-298D19EF9ECF}" type="presOf" srcId="{F668B91F-FA28-4DB5-B889-B81C65D899DD}" destId="{D321D4F2-2398-4A81-A695-40E1B7A27D73}" srcOrd="0" destOrd="0" presId="urn:microsoft.com/office/officeart/2005/8/layout/orgChart1"/>
    <dgm:cxn modelId="{5C936E55-2BB2-4D25-859B-8E67DDA453FB}" type="presOf" srcId="{E771BB34-21F3-4F66-9607-D55C994014FD}" destId="{2752ED75-0A0E-40DE-8E61-5E68E8832E90}" srcOrd="1" destOrd="0" presId="urn:microsoft.com/office/officeart/2005/8/layout/orgChart1"/>
    <dgm:cxn modelId="{2249E7CF-8040-47D2-8A29-3AFBA82AA1DB}" type="presOf" srcId="{8F6441A6-DBFE-41F9-A152-B64A9D8B3969}" destId="{BC055577-BCF5-40B8-B2FA-30990CCD1F55}" srcOrd="0" destOrd="0" presId="urn:microsoft.com/office/officeart/2005/8/layout/orgChart1"/>
    <dgm:cxn modelId="{AB3F8B10-F2F1-4BCE-A596-5D6AD4AD7377}" srcId="{9B69A2D2-DB6E-4AD8-92E5-600415DE40AD}" destId="{45FDC275-2637-40CE-908D-123EBD9935D8}" srcOrd="0" destOrd="0" parTransId="{4D925BB2-0CFB-47BE-8068-6C0BF382D004}" sibTransId="{6AE54DF0-8D1F-4D5E-9371-C7CB7DB4D58F}"/>
    <dgm:cxn modelId="{98378D43-0940-4640-9B5C-10754BC3BF58}" srcId="{62E10FB3-6C0E-4667-99D6-AF3706679E1B}" destId="{9ABC5817-0393-4976-947C-DA09478FC71A}" srcOrd="0" destOrd="0" parTransId="{28336269-FEB6-4602-8D7C-11A442C7B582}" sibTransId="{CAC715B9-6E17-48EA-B844-E21941A6FD27}"/>
    <dgm:cxn modelId="{0110CFC3-09D8-4A81-B8BE-3C227CF8F240}" type="presOf" srcId="{F292C3BB-8476-4CFB-8A77-4CF631924D8B}" destId="{3AEE0441-8247-4211-B10A-B8166DA6C39B}" srcOrd="0" destOrd="0" presId="urn:microsoft.com/office/officeart/2005/8/layout/orgChart1"/>
    <dgm:cxn modelId="{0B30E05D-7EDF-4FCC-B94B-2EBBC0705192}" type="presOf" srcId="{62E10FB3-6C0E-4667-99D6-AF3706679E1B}" destId="{EBF3C099-AB82-4E70-AF63-4CD6D69ED6B6}" srcOrd="0" destOrd="0" presId="urn:microsoft.com/office/officeart/2005/8/layout/orgChart1"/>
    <dgm:cxn modelId="{C8B57451-DE03-4CE8-AD94-007E1BFA6FD3}" srcId="{9ABC5817-0393-4976-947C-DA09478FC71A}" destId="{5CAF1335-52A6-4BCB-83F9-2E63582AD0BE}" srcOrd="2" destOrd="0" parTransId="{605D56F3-490C-4D2D-AA82-E24C9598708B}" sibTransId="{9D841F04-25A4-47D5-B8D5-2237FD3951FE}"/>
    <dgm:cxn modelId="{08C1AA00-27DC-4D1D-AE39-DB4E41C15221}" type="presOf" srcId="{BAE38DB8-2588-494F-A0C0-3D1D486DFBF7}" destId="{5D660E80-36EE-4FBD-828D-76EFD8845C1B}" srcOrd="1" destOrd="0" presId="urn:microsoft.com/office/officeart/2005/8/layout/orgChart1"/>
    <dgm:cxn modelId="{51D032B7-EEE5-4007-BBDB-F80A0FFC8E61}" type="presOf" srcId="{9523B175-EFA5-4972-9F42-BF2B8AB2E8E6}" destId="{1354C3CA-E01F-4012-8A14-44A1AC8339DF}" srcOrd="0" destOrd="0" presId="urn:microsoft.com/office/officeart/2005/8/layout/orgChart1"/>
    <dgm:cxn modelId="{361C1934-524A-4A21-94E7-A4C9D70B372B}" type="presOf" srcId="{AC2CE106-64EC-47C8-9C8A-3A0D29742D08}" destId="{6D41EE6E-34BB-4BF3-9C4E-D7C3E05B786B}" srcOrd="0" destOrd="0" presId="urn:microsoft.com/office/officeart/2005/8/layout/orgChart1"/>
    <dgm:cxn modelId="{1675B1EC-CACD-48D5-B787-E54A25E28112}" type="presOf" srcId="{476619B1-8BAB-499B-B2DB-02576DD1AB64}" destId="{9FB24286-AD38-42BB-8BC9-E3CF1CD736BF}" srcOrd="0" destOrd="0" presId="urn:microsoft.com/office/officeart/2005/8/layout/orgChart1"/>
    <dgm:cxn modelId="{78B63EE9-2BA5-4A0B-A656-8D2221FE056A}" srcId="{9ABC5817-0393-4976-947C-DA09478FC71A}" destId="{F292C3BB-8476-4CFB-8A77-4CF631924D8B}" srcOrd="4" destOrd="0" parTransId="{476619B1-8BAB-499B-B2DB-02576DD1AB64}" sibTransId="{ECDFC90D-1CD6-4CB0-A7B6-6B2757399B3C}"/>
    <dgm:cxn modelId="{6184E014-C6CA-4FF0-BE57-6A589EB47652}" type="presOf" srcId="{B8151E06-D800-4301-BDE8-9F716EB870CC}" destId="{CAEBA315-03C3-433A-A940-E325A59B0D1A}" srcOrd="1" destOrd="0" presId="urn:microsoft.com/office/officeart/2005/8/layout/orgChart1"/>
    <dgm:cxn modelId="{8A0003DF-FA33-477F-B8DD-7CD35ABE514A}" type="presOf" srcId="{9523B175-EFA5-4972-9F42-BF2B8AB2E8E6}" destId="{CF24DEB3-43BF-473A-BEBC-EDF4E74E1E5D}" srcOrd="1" destOrd="0" presId="urn:microsoft.com/office/officeart/2005/8/layout/orgChart1"/>
    <dgm:cxn modelId="{1430E9A9-F4E2-4975-9197-E4C04886D913}" srcId="{B8151E06-D800-4301-BDE8-9F716EB870CC}" destId="{8F6441A6-DBFE-41F9-A152-B64A9D8B3969}" srcOrd="0" destOrd="0" parTransId="{AC2CE106-64EC-47C8-9C8A-3A0D29742D08}" sibTransId="{C5B02BF3-247A-4C9E-8D38-0567FA5A8C09}"/>
    <dgm:cxn modelId="{808B5481-C376-47A1-8BA0-E27F4FB4A27C}" type="presOf" srcId="{FCD88633-90F4-4414-8CF5-6EF9FB57056C}" destId="{85FA672C-AD01-4BD2-8E1D-F42DC4C8AA69}" srcOrd="0" destOrd="0" presId="urn:microsoft.com/office/officeart/2005/8/layout/orgChart1"/>
    <dgm:cxn modelId="{BC7DDDAC-0FC4-48DD-8B03-AD9F6BF5EFBA}" type="presOf" srcId="{00CD4CA3-0DBF-4458-B39E-D4B157BE561C}" destId="{0FCB23A7-14C4-4996-91B9-393CFFD58225}" srcOrd="1" destOrd="0" presId="urn:microsoft.com/office/officeart/2005/8/layout/orgChart1"/>
    <dgm:cxn modelId="{610D7BC7-7A55-4C52-9753-05D8CE8BA7E9}" type="presOf" srcId="{5CAF1335-52A6-4BCB-83F9-2E63582AD0BE}" destId="{111540CD-D48B-43F1-8EE3-9176F378C68D}" srcOrd="1" destOrd="0" presId="urn:microsoft.com/office/officeart/2005/8/layout/orgChart1"/>
    <dgm:cxn modelId="{B5978A7B-FDB0-48D7-B54F-B0CF6AAC8CC7}" type="presOf" srcId="{78220118-C7BE-428B-A22C-CDA49DE5B9E4}" destId="{E2BA5E9C-754B-4208-A415-2D49EC02C9FD}" srcOrd="0" destOrd="0" presId="urn:microsoft.com/office/officeart/2005/8/layout/orgChart1"/>
    <dgm:cxn modelId="{8E20D834-9DD3-4538-BD0A-0269B515BD32}" type="presOf" srcId="{605D56F3-490C-4D2D-AA82-E24C9598708B}" destId="{86AB2A7B-9DFF-49D9-8CB2-A640BB815815}" srcOrd="0" destOrd="0" presId="urn:microsoft.com/office/officeart/2005/8/layout/orgChart1"/>
    <dgm:cxn modelId="{AC0D1F15-314D-421A-8460-C5A2F7EEBC12}" type="presOf" srcId="{CB6D8F2D-AFC0-4A0C-869D-74B46EDC1FCA}" destId="{A0ED9266-6F97-484A-8097-95DA96374DD1}" srcOrd="0" destOrd="0" presId="urn:microsoft.com/office/officeart/2005/8/layout/orgChart1"/>
    <dgm:cxn modelId="{C7FD2233-4903-480F-B75B-CCFC18B27DF7}" srcId="{BAE38DB8-2588-494F-A0C0-3D1D486DFBF7}" destId="{9523B175-EFA5-4972-9F42-BF2B8AB2E8E6}" srcOrd="0" destOrd="0" parTransId="{84DD3583-C3B6-4CA9-845D-03EBFDB6A22A}" sibTransId="{B80DA25E-594B-4B9E-B0C9-E5C40A7E2750}"/>
    <dgm:cxn modelId="{F5D8C183-6E3E-4CB9-9AB8-964E0E4B96A6}" type="presOf" srcId="{9ABC5817-0393-4976-947C-DA09478FC71A}" destId="{249293BD-F00B-4CA0-80B6-671A6C18F59F}" srcOrd="1" destOrd="0" presId="urn:microsoft.com/office/officeart/2005/8/layout/orgChart1"/>
    <dgm:cxn modelId="{8D1166C9-3239-409A-BF1D-76C56B218706}" type="presOf" srcId="{E771BB34-21F3-4F66-9607-D55C994014FD}" destId="{1884D5AC-A115-4FE6-9723-E4AF8D2305E8}" srcOrd="0" destOrd="0" presId="urn:microsoft.com/office/officeart/2005/8/layout/orgChart1"/>
    <dgm:cxn modelId="{E52FEB6E-450D-476A-BB8B-E974ED6FBBE0}" type="presParOf" srcId="{EBF3C099-AB82-4E70-AF63-4CD6D69ED6B6}" destId="{CA37DBD3-2E37-4B8D-A40E-BD296D92A7F0}" srcOrd="0" destOrd="0" presId="urn:microsoft.com/office/officeart/2005/8/layout/orgChart1"/>
    <dgm:cxn modelId="{FBCE5B7A-97C9-4679-B772-5D33930F4BDD}" type="presParOf" srcId="{CA37DBD3-2E37-4B8D-A40E-BD296D92A7F0}" destId="{800E55EA-ECC5-48C0-986F-C6941AA7326B}" srcOrd="0" destOrd="0" presId="urn:microsoft.com/office/officeart/2005/8/layout/orgChart1"/>
    <dgm:cxn modelId="{0839A99C-6E90-4603-8EBE-D1269E7FDB8D}" type="presParOf" srcId="{800E55EA-ECC5-48C0-986F-C6941AA7326B}" destId="{68751236-E67A-4E06-BCAE-6D37C71B425A}" srcOrd="0" destOrd="0" presId="urn:microsoft.com/office/officeart/2005/8/layout/orgChart1"/>
    <dgm:cxn modelId="{9EA780D1-E409-40D0-9F2F-E1164178D762}" type="presParOf" srcId="{800E55EA-ECC5-48C0-986F-C6941AA7326B}" destId="{249293BD-F00B-4CA0-80B6-671A6C18F59F}" srcOrd="1" destOrd="0" presId="urn:microsoft.com/office/officeart/2005/8/layout/orgChart1"/>
    <dgm:cxn modelId="{A1DB901A-AF40-4830-8FC2-718700D04C5E}" type="presParOf" srcId="{CA37DBD3-2E37-4B8D-A40E-BD296D92A7F0}" destId="{36A38380-F2F1-402A-B2DB-C73B54F69D1E}" srcOrd="1" destOrd="0" presId="urn:microsoft.com/office/officeart/2005/8/layout/orgChart1"/>
    <dgm:cxn modelId="{A9CED29D-3C79-4B4B-B9EB-13C711637F10}" type="presParOf" srcId="{36A38380-F2F1-402A-B2DB-C73B54F69D1E}" destId="{D321D4F2-2398-4A81-A695-40E1B7A27D73}" srcOrd="0" destOrd="0" presId="urn:microsoft.com/office/officeart/2005/8/layout/orgChart1"/>
    <dgm:cxn modelId="{37B42023-0C72-45ED-BE4A-5FCF48CF3871}" type="presParOf" srcId="{36A38380-F2F1-402A-B2DB-C73B54F69D1E}" destId="{3818CA77-EDC4-4F26-A753-B09F837B4771}" srcOrd="1" destOrd="0" presId="urn:microsoft.com/office/officeart/2005/8/layout/orgChart1"/>
    <dgm:cxn modelId="{B44D8ACB-D91E-4EA5-A72A-B682B86D7486}" type="presParOf" srcId="{3818CA77-EDC4-4F26-A753-B09F837B4771}" destId="{0BEAF6A5-F1B8-4770-BFA5-ED00FFDCA2F0}" srcOrd="0" destOrd="0" presId="urn:microsoft.com/office/officeart/2005/8/layout/orgChart1"/>
    <dgm:cxn modelId="{57A8861E-4545-46F2-8644-A5EAB2560E1D}" type="presParOf" srcId="{0BEAF6A5-F1B8-4770-BFA5-ED00FFDCA2F0}" destId="{5C5067D7-182A-4916-8C34-A3F000BCE666}" srcOrd="0" destOrd="0" presId="urn:microsoft.com/office/officeart/2005/8/layout/orgChart1"/>
    <dgm:cxn modelId="{5604AFE9-29A2-406E-A1A8-DF2A7045B3AB}" type="presParOf" srcId="{0BEAF6A5-F1B8-4770-BFA5-ED00FFDCA2F0}" destId="{CAEBA315-03C3-433A-A940-E325A59B0D1A}" srcOrd="1" destOrd="0" presId="urn:microsoft.com/office/officeart/2005/8/layout/orgChart1"/>
    <dgm:cxn modelId="{940BEC0F-417D-4E96-8109-49D98044712E}" type="presParOf" srcId="{3818CA77-EDC4-4F26-A753-B09F837B4771}" destId="{FFF0FA52-D181-4E37-9D03-8A9529B5F9C2}" srcOrd="1" destOrd="0" presId="urn:microsoft.com/office/officeart/2005/8/layout/orgChart1"/>
    <dgm:cxn modelId="{D6191A81-94A3-453C-B40D-D3BCF986DD2E}" type="presParOf" srcId="{FFF0FA52-D181-4E37-9D03-8A9529B5F9C2}" destId="{6D41EE6E-34BB-4BF3-9C4E-D7C3E05B786B}" srcOrd="0" destOrd="0" presId="urn:microsoft.com/office/officeart/2005/8/layout/orgChart1"/>
    <dgm:cxn modelId="{8467CC95-69BF-480E-B61D-753ED2FF323F}" type="presParOf" srcId="{FFF0FA52-D181-4E37-9D03-8A9529B5F9C2}" destId="{97C37CE4-9CAE-4B82-9C98-5F711CFED60B}" srcOrd="1" destOrd="0" presId="urn:microsoft.com/office/officeart/2005/8/layout/orgChart1"/>
    <dgm:cxn modelId="{2CC56931-E7C8-4B73-B406-9EA9DB239C56}" type="presParOf" srcId="{97C37CE4-9CAE-4B82-9C98-5F711CFED60B}" destId="{7A600F25-B027-47E2-90C2-738FAF988B51}" srcOrd="0" destOrd="0" presId="urn:microsoft.com/office/officeart/2005/8/layout/orgChart1"/>
    <dgm:cxn modelId="{A4ABB23D-493E-4E91-97E4-3324A9946F3A}" type="presParOf" srcId="{7A600F25-B027-47E2-90C2-738FAF988B51}" destId="{BC055577-BCF5-40B8-B2FA-30990CCD1F55}" srcOrd="0" destOrd="0" presId="urn:microsoft.com/office/officeart/2005/8/layout/orgChart1"/>
    <dgm:cxn modelId="{433106ED-9BBD-40BC-BAA2-A4E79D9807C4}" type="presParOf" srcId="{7A600F25-B027-47E2-90C2-738FAF988B51}" destId="{E30FE0F8-B743-4928-9F7A-22CD1B85B22C}" srcOrd="1" destOrd="0" presId="urn:microsoft.com/office/officeart/2005/8/layout/orgChart1"/>
    <dgm:cxn modelId="{3E6B8A86-7EB8-499D-A0FB-424523E3B2EA}" type="presParOf" srcId="{97C37CE4-9CAE-4B82-9C98-5F711CFED60B}" destId="{4944A13F-7A13-4462-AE85-7B640B567849}" srcOrd="1" destOrd="0" presId="urn:microsoft.com/office/officeart/2005/8/layout/orgChart1"/>
    <dgm:cxn modelId="{CEDB6253-F7B2-416A-9E21-0144106E6A20}" type="presParOf" srcId="{97C37CE4-9CAE-4B82-9C98-5F711CFED60B}" destId="{A323AE01-53D6-45EA-876F-83F1D76D8ABD}" srcOrd="2" destOrd="0" presId="urn:microsoft.com/office/officeart/2005/8/layout/orgChart1"/>
    <dgm:cxn modelId="{F94A9A41-0A0D-4FE9-999F-75F6DCC3CCFA}" type="presParOf" srcId="{FFF0FA52-D181-4E37-9D03-8A9529B5F9C2}" destId="{A0ED9266-6F97-484A-8097-95DA96374DD1}" srcOrd="2" destOrd="0" presId="urn:microsoft.com/office/officeart/2005/8/layout/orgChart1"/>
    <dgm:cxn modelId="{31EEB795-D0DF-40DE-A1E9-B85D8A55ADEC}" type="presParOf" srcId="{FFF0FA52-D181-4E37-9D03-8A9529B5F9C2}" destId="{342051C6-6C71-4E73-AFD4-BE1215A4B267}" srcOrd="3" destOrd="0" presId="urn:microsoft.com/office/officeart/2005/8/layout/orgChart1"/>
    <dgm:cxn modelId="{C2E8DC51-8F02-40F0-B4ED-C6A208AA3449}" type="presParOf" srcId="{342051C6-6C71-4E73-AFD4-BE1215A4B267}" destId="{42354A23-8349-4367-89CC-BD4250EC8FDC}" srcOrd="0" destOrd="0" presId="urn:microsoft.com/office/officeart/2005/8/layout/orgChart1"/>
    <dgm:cxn modelId="{E95A3796-F450-454C-96DF-01E91AE7AEB2}" type="presParOf" srcId="{42354A23-8349-4367-89CC-BD4250EC8FDC}" destId="{1884D5AC-A115-4FE6-9723-E4AF8D2305E8}" srcOrd="0" destOrd="0" presId="urn:microsoft.com/office/officeart/2005/8/layout/orgChart1"/>
    <dgm:cxn modelId="{0E77D1B6-85D1-4096-AF7E-8EB4D322FBA5}" type="presParOf" srcId="{42354A23-8349-4367-89CC-BD4250EC8FDC}" destId="{2752ED75-0A0E-40DE-8E61-5E68E8832E90}" srcOrd="1" destOrd="0" presId="urn:microsoft.com/office/officeart/2005/8/layout/orgChart1"/>
    <dgm:cxn modelId="{712867AD-90F0-4C03-BBE7-C755CE1F1EC6}" type="presParOf" srcId="{342051C6-6C71-4E73-AFD4-BE1215A4B267}" destId="{84BB10BF-56F0-429F-A3E1-25A969136356}" srcOrd="1" destOrd="0" presId="urn:microsoft.com/office/officeart/2005/8/layout/orgChart1"/>
    <dgm:cxn modelId="{C7DC4D4D-A98B-4FEE-B613-3B9B5D1F345C}" type="presParOf" srcId="{342051C6-6C71-4E73-AFD4-BE1215A4B267}" destId="{F442BB0B-0757-49F5-888C-166C6CCD48C5}" srcOrd="2" destOrd="0" presId="urn:microsoft.com/office/officeart/2005/8/layout/orgChart1"/>
    <dgm:cxn modelId="{0E9A9550-85A6-4FE7-9D1E-9B58E8C3741B}" type="presParOf" srcId="{3818CA77-EDC4-4F26-A753-B09F837B4771}" destId="{75C8285F-B56B-4B9F-A920-EFD1AC7FB784}" srcOrd="2" destOrd="0" presId="urn:microsoft.com/office/officeart/2005/8/layout/orgChart1"/>
    <dgm:cxn modelId="{B3098404-0C53-4EDF-BC44-C21BB83DC88A}" type="presParOf" srcId="{36A38380-F2F1-402A-B2DB-C73B54F69D1E}" destId="{85FA672C-AD01-4BD2-8E1D-F42DC4C8AA69}" srcOrd="2" destOrd="0" presId="urn:microsoft.com/office/officeart/2005/8/layout/orgChart1"/>
    <dgm:cxn modelId="{AAB41809-7ADB-4588-BF39-A3BFA1D46970}" type="presParOf" srcId="{36A38380-F2F1-402A-B2DB-C73B54F69D1E}" destId="{2BAF5824-329E-441A-B212-FA5744B4DBB8}" srcOrd="3" destOrd="0" presId="urn:microsoft.com/office/officeart/2005/8/layout/orgChart1"/>
    <dgm:cxn modelId="{A49A4C2B-7448-434C-9253-0D1E51E6259F}" type="presParOf" srcId="{2BAF5824-329E-441A-B212-FA5744B4DBB8}" destId="{A140E017-0B12-4C0E-9BD9-BB20C830EEBA}" srcOrd="0" destOrd="0" presId="urn:microsoft.com/office/officeart/2005/8/layout/orgChart1"/>
    <dgm:cxn modelId="{5635FF1C-CE10-410F-9CD6-D9CAF20C5EEF}" type="presParOf" srcId="{A140E017-0B12-4C0E-9BD9-BB20C830EEBA}" destId="{C7150F13-E4F7-421B-9CFF-B88F602C65B6}" srcOrd="0" destOrd="0" presId="urn:microsoft.com/office/officeart/2005/8/layout/orgChart1"/>
    <dgm:cxn modelId="{92C1D3CF-F108-4D54-8EF1-5018E3CA506F}" type="presParOf" srcId="{A140E017-0B12-4C0E-9BD9-BB20C830EEBA}" destId="{0DCFC369-611C-44B6-A3B9-0E9DB8E469D0}" srcOrd="1" destOrd="0" presId="urn:microsoft.com/office/officeart/2005/8/layout/orgChart1"/>
    <dgm:cxn modelId="{36983072-349F-473B-956A-CEBDD6695609}" type="presParOf" srcId="{2BAF5824-329E-441A-B212-FA5744B4DBB8}" destId="{7AB2DEDD-7AE9-412A-9F22-309ABF78F8F7}" srcOrd="1" destOrd="0" presId="urn:microsoft.com/office/officeart/2005/8/layout/orgChart1"/>
    <dgm:cxn modelId="{C5A6AFE0-2EEF-4A2F-BDB3-39E53E12E361}" type="presParOf" srcId="{7AB2DEDD-7AE9-412A-9F22-309ABF78F8F7}" destId="{B1B83AC3-A433-4067-9BEA-AC1C43A24083}" srcOrd="0" destOrd="0" presId="urn:microsoft.com/office/officeart/2005/8/layout/orgChart1"/>
    <dgm:cxn modelId="{AF300CC5-2738-4C16-9924-629BC760B11D}" type="presParOf" srcId="{7AB2DEDD-7AE9-412A-9F22-309ABF78F8F7}" destId="{6D2837A7-C927-4259-B3E5-4823D583B9CB}" srcOrd="1" destOrd="0" presId="urn:microsoft.com/office/officeart/2005/8/layout/orgChart1"/>
    <dgm:cxn modelId="{35AFAC9D-C54D-4C42-B27D-286A88100ACE}" type="presParOf" srcId="{6D2837A7-C927-4259-B3E5-4823D583B9CB}" destId="{6BA8A8D1-86FB-4F2B-9EB0-770E38AA658A}" srcOrd="0" destOrd="0" presId="urn:microsoft.com/office/officeart/2005/8/layout/orgChart1"/>
    <dgm:cxn modelId="{A4482204-9AEB-4F08-B491-A9C8805357EC}" type="presParOf" srcId="{6BA8A8D1-86FB-4F2B-9EB0-770E38AA658A}" destId="{937A00D9-9C42-4908-9365-07D344789BD8}" srcOrd="0" destOrd="0" presId="urn:microsoft.com/office/officeart/2005/8/layout/orgChart1"/>
    <dgm:cxn modelId="{3736B82B-4C2D-4DAA-9B24-5B5A928C5FE0}" type="presParOf" srcId="{6BA8A8D1-86FB-4F2B-9EB0-770E38AA658A}" destId="{52543F80-F79A-4A06-AD8F-ED253E4A98EF}" srcOrd="1" destOrd="0" presId="urn:microsoft.com/office/officeart/2005/8/layout/orgChart1"/>
    <dgm:cxn modelId="{4A49597F-465E-4342-AC06-298A990E2A7D}" type="presParOf" srcId="{6D2837A7-C927-4259-B3E5-4823D583B9CB}" destId="{7F4E6CE1-D925-4A6F-8443-A3B58AAA95E2}" srcOrd="1" destOrd="0" presId="urn:microsoft.com/office/officeart/2005/8/layout/orgChart1"/>
    <dgm:cxn modelId="{8C47AFE5-4811-4F22-BF56-3E98A4A2DCEA}" type="presParOf" srcId="{6D2837A7-C927-4259-B3E5-4823D583B9CB}" destId="{ADE943A5-BA19-4B47-992C-699F2089E872}" srcOrd="2" destOrd="0" presId="urn:microsoft.com/office/officeart/2005/8/layout/orgChart1"/>
    <dgm:cxn modelId="{B636AD14-0059-4D1B-8B29-33E83B21AB91}" type="presParOf" srcId="{2BAF5824-329E-441A-B212-FA5744B4DBB8}" destId="{B4E5DF5F-B258-42C2-B998-2320AFDB6BC3}" srcOrd="2" destOrd="0" presId="urn:microsoft.com/office/officeart/2005/8/layout/orgChart1"/>
    <dgm:cxn modelId="{B80B67C5-B38E-4A4A-B8AE-EA7CF97BF9C6}" type="presParOf" srcId="{36A38380-F2F1-402A-B2DB-C73B54F69D1E}" destId="{86AB2A7B-9DFF-49D9-8CB2-A640BB815815}" srcOrd="4" destOrd="0" presId="urn:microsoft.com/office/officeart/2005/8/layout/orgChart1"/>
    <dgm:cxn modelId="{ACCB7F7E-22F4-4F62-81C7-05F3A06D5A6D}" type="presParOf" srcId="{36A38380-F2F1-402A-B2DB-C73B54F69D1E}" destId="{08E634D7-BCB7-491F-BCB6-72E9976147FB}" srcOrd="5" destOrd="0" presId="urn:microsoft.com/office/officeart/2005/8/layout/orgChart1"/>
    <dgm:cxn modelId="{2480CBE7-5EB0-4B56-85C1-23FB3C3B0B5D}" type="presParOf" srcId="{08E634D7-BCB7-491F-BCB6-72E9976147FB}" destId="{C2293E23-A6F0-4259-B055-4C041FE11D09}" srcOrd="0" destOrd="0" presId="urn:microsoft.com/office/officeart/2005/8/layout/orgChart1"/>
    <dgm:cxn modelId="{20D19F43-77D9-4382-837A-3692A2FF0C4D}" type="presParOf" srcId="{C2293E23-A6F0-4259-B055-4C041FE11D09}" destId="{FCDF3A52-AA01-4C71-8BF4-726E1A55094C}" srcOrd="0" destOrd="0" presId="urn:microsoft.com/office/officeart/2005/8/layout/orgChart1"/>
    <dgm:cxn modelId="{80996BB5-0AA0-4CDF-8B09-84C2FED5743A}" type="presParOf" srcId="{C2293E23-A6F0-4259-B055-4C041FE11D09}" destId="{111540CD-D48B-43F1-8EE3-9176F378C68D}" srcOrd="1" destOrd="0" presId="urn:microsoft.com/office/officeart/2005/8/layout/orgChart1"/>
    <dgm:cxn modelId="{CE694B12-603C-4124-9A79-3CB5BBEB9FBD}" type="presParOf" srcId="{08E634D7-BCB7-491F-BCB6-72E9976147FB}" destId="{7F6FAB2A-582C-49F8-B454-E1F3AB9C9F52}" srcOrd="1" destOrd="0" presId="urn:microsoft.com/office/officeart/2005/8/layout/orgChart1"/>
    <dgm:cxn modelId="{9E64621A-B4AD-40CD-BFBF-794CA46A8081}" type="presParOf" srcId="{7F6FAB2A-582C-49F8-B454-E1F3AB9C9F52}" destId="{E2BA5E9C-754B-4208-A415-2D49EC02C9FD}" srcOrd="0" destOrd="0" presId="urn:microsoft.com/office/officeart/2005/8/layout/orgChart1"/>
    <dgm:cxn modelId="{7FB825ED-6111-4A19-A247-4025DB33A44E}" type="presParOf" srcId="{7F6FAB2A-582C-49F8-B454-E1F3AB9C9F52}" destId="{7F2CD54B-6DE0-4EF9-AFC2-F86B578031B6}" srcOrd="1" destOrd="0" presId="urn:microsoft.com/office/officeart/2005/8/layout/orgChart1"/>
    <dgm:cxn modelId="{63E97914-38AC-49DE-BAD2-6C3CCFA06528}" type="presParOf" srcId="{7F2CD54B-6DE0-4EF9-AFC2-F86B578031B6}" destId="{98AEEBFF-E16C-4FD4-B151-1FDEE8AB3AFB}" srcOrd="0" destOrd="0" presId="urn:microsoft.com/office/officeart/2005/8/layout/orgChart1"/>
    <dgm:cxn modelId="{4DB96987-D12E-496C-AA6F-FC0B653A10F4}" type="presParOf" srcId="{98AEEBFF-E16C-4FD4-B151-1FDEE8AB3AFB}" destId="{4C47F45F-C044-4594-ACF7-A7208F0C920B}" srcOrd="0" destOrd="0" presId="urn:microsoft.com/office/officeart/2005/8/layout/orgChart1"/>
    <dgm:cxn modelId="{478B9D79-C460-4C98-868B-31B3FF27E717}" type="presParOf" srcId="{98AEEBFF-E16C-4FD4-B151-1FDEE8AB3AFB}" destId="{0FCB23A7-14C4-4996-91B9-393CFFD58225}" srcOrd="1" destOrd="0" presId="urn:microsoft.com/office/officeart/2005/8/layout/orgChart1"/>
    <dgm:cxn modelId="{0FA6C050-AACE-4DF5-B63A-8AA2F814926E}" type="presParOf" srcId="{7F2CD54B-6DE0-4EF9-AFC2-F86B578031B6}" destId="{415C0D30-314B-436A-9950-25E7B634CE39}" srcOrd="1" destOrd="0" presId="urn:microsoft.com/office/officeart/2005/8/layout/orgChart1"/>
    <dgm:cxn modelId="{D9DB07C2-B7BF-47D5-A44D-3C3358E8846E}" type="presParOf" srcId="{7F2CD54B-6DE0-4EF9-AFC2-F86B578031B6}" destId="{64667BAA-CA69-468A-89FD-F95C5D399596}" srcOrd="2" destOrd="0" presId="urn:microsoft.com/office/officeart/2005/8/layout/orgChart1"/>
    <dgm:cxn modelId="{010EB23B-32C7-4E2E-8451-5CCA9C826DCA}" type="presParOf" srcId="{08E634D7-BCB7-491F-BCB6-72E9976147FB}" destId="{D5ECA39F-88E1-421D-B4EB-B2FCF5674289}" srcOrd="2" destOrd="0" presId="urn:microsoft.com/office/officeart/2005/8/layout/orgChart1"/>
    <dgm:cxn modelId="{A8188150-F7FA-4AA5-9523-66BEB87C1A26}" type="presParOf" srcId="{36A38380-F2F1-402A-B2DB-C73B54F69D1E}" destId="{4B428F22-8D58-4380-8FEC-D7BFA5B7812F}" srcOrd="6" destOrd="0" presId="urn:microsoft.com/office/officeart/2005/8/layout/orgChart1"/>
    <dgm:cxn modelId="{85A01791-58A6-48B2-BA48-4E6EC6A84942}" type="presParOf" srcId="{36A38380-F2F1-402A-B2DB-C73B54F69D1E}" destId="{D4A27563-38B2-4416-B17D-567F2A193D86}" srcOrd="7" destOrd="0" presId="urn:microsoft.com/office/officeart/2005/8/layout/orgChart1"/>
    <dgm:cxn modelId="{6AB76D2E-EDD2-4853-A492-82435C8091AB}" type="presParOf" srcId="{D4A27563-38B2-4416-B17D-567F2A193D86}" destId="{6AC6D035-724C-4A38-AD25-48D412F0D1A3}" srcOrd="0" destOrd="0" presId="urn:microsoft.com/office/officeart/2005/8/layout/orgChart1"/>
    <dgm:cxn modelId="{3C4DB11D-502C-44AB-A02A-9231EC51B18B}" type="presParOf" srcId="{6AC6D035-724C-4A38-AD25-48D412F0D1A3}" destId="{C5D6AEC1-C721-4751-ACA5-FA3797542397}" srcOrd="0" destOrd="0" presId="urn:microsoft.com/office/officeart/2005/8/layout/orgChart1"/>
    <dgm:cxn modelId="{0C1925C8-33EA-41DA-AA53-43BB1E6D3896}" type="presParOf" srcId="{6AC6D035-724C-4A38-AD25-48D412F0D1A3}" destId="{5D660E80-36EE-4FBD-828D-76EFD8845C1B}" srcOrd="1" destOrd="0" presId="urn:microsoft.com/office/officeart/2005/8/layout/orgChart1"/>
    <dgm:cxn modelId="{AC05981E-1B7E-4D37-A686-7DF455A44445}" type="presParOf" srcId="{D4A27563-38B2-4416-B17D-567F2A193D86}" destId="{B1215F9A-8F4A-421A-90CA-20FF34198FF7}" srcOrd="1" destOrd="0" presId="urn:microsoft.com/office/officeart/2005/8/layout/orgChart1"/>
    <dgm:cxn modelId="{63B79A52-84F7-4F1E-B7B3-8C5732F84D52}" type="presParOf" srcId="{B1215F9A-8F4A-421A-90CA-20FF34198FF7}" destId="{34ACDE06-9C5D-480F-B027-BB84AA57433C}" srcOrd="0" destOrd="0" presId="urn:microsoft.com/office/officeart/2005/8/layout/orgChart1"/>
    <dgm:cxn modelId="{787A627A-883B-4A96-8720-2114BAB808AE}" type="presParOf" srcId="{B1215F9A-8F4A-421A-90CA-20FF34198FF7}" destId="{A4BECD4D-3BAF-4BD7-8F9D-C08457062A2B}" srcOrd="1" destOrd="0" presId="urn:microsoft.com/office/officeart/2005/8/layout/orgChart1"/>
    <dgm:cxn modelId="{7B713DB2-91D4-4FFC-B304-324CC2455B0C}" type="presParOf" srcId="{A4BECD4D-3BAF-4BD7-8F9D-C08457062A2B}" destId="{57BF9842-0F0E-4454-9B8D-D2657C9E67EC}" srcOrd="0" destOrd="0" presId="urn:microsoft.com/office/officeart/2005/8/layout/orgChart1"/>
    <dgm:cxn modelId="{8926CD6E-D599-4E86-B129-4B2F2E2AD9C1}" type="presParOf" srcId="{57BF9842-0F0E-4454-9B8D-D2657C9E67EC}" destId="{1354C3CA-E01F-4012-8A14-44A1AC8339DF}" srcOrd="0" destOrd="0" presId="urn:microsoft.com/office/officeart/2005/8/layout/orgChart1"/>
    <dgm:cxn modelId="{9F96B91C-1DD9-443C-9195-CC71A8C425C6}" type="presParOf" srcId="{57BF9842-0F0E-4454-9B8D-D2657C9E67EC}" destId="{CF24DEB3-43BF-473A-BEBC-EDF4E74E1E5D}" srcOrd="1" destOrd="0" presId="urn:microsoft.com/office/officeart/2005/8/layout/orgChart1"/>
    <dgm:cxn modelId="{6A6413D4-A600-4C9B-9BAD-40A4A046DCAE}" type="presParOf" srcId="{A4BECD4D-3BAF-4BD7-8F9D-C08457062A2B}" destId="{8E9C6EE6-A245-4A99-8FD8-D80D8DADFEEA}" srcOrd="1" destOrd="0" presId="urn:microsoft.com/office/officeart/2005/8/layout/orgChart1"/>
    <dgm:cxn modelId="{5F14DCB3-0300-45AB-BA4B-54144BAEFFE5}" type="presParOf" srcId="{A4BECD4D-3BAF-4BD7-8F9D-C08457062A2B}" destId="{ECD3EA63-E034-4A12-A517-336D73B52238}" srcOrd="2" destOrd="0" presId="urn:microsoft.com/office/officeart/2005/8/layout/orgChart1"/>
    <dgm:cxn modelId="{E9E54D83-4FD5-442A-9377-3A913245B242}" type="presParOf" srcId="{D4A27563-38B2-4416-B17D-567F2A193D86}" destId="{BF444CCA-285C-4A48-B8E3-49F16FB1630D}" srcOrd="2" destOrd="0" presId="urn:microsoft.com/office/officeart/2005/8/layout/orgChart1"/>
    <dgm:cxn modelId="{DD139110-A6B0-4974-B140-89C1B695141F}" type="presParOf" srcId="{36A38380-F2F1-402A-B2DB-C73B54F69D1E}" destId="{9FB24286-AD38-42BB-8BC9-E3CF1CD736BF}" srcOrd="8" destOrd="0" presId="urn:microsoft.com/office/officeart/2005/8/layout/orgChart1"/>
    <dgm:cxn modelId="{1EFB11BF-D389-480E-B5E5-601D22BAFFBE}" type="presParOf" srcId="{36A38380-F2F1-402A-B2DB-C73B54F69D1E}" destId="{8985DF10-0B2D-46CA-BD84-A3764DE0B26D}" srcOrd="9" destOrd="0" presId="urn:microsoft.com/office/officeart/2005/8/layout/orgChart1"/>
    <dgm:cxn modelId="{B7FE4FE5-D805-4846-900B-6E592BF88AE1}" type="presParOf" srcId="{8985DF10-0B2D-46CA-BD84-A3764DE0B26D}" destId="{F829462B-9C5C-4C2F-80BC-2994B6A1FC95}" srcOrd="0" destOrd="0" presId="urn:microsoft.com/office/officeart/2005/8/layout/orgChart1"/>
    <dgm:cxn modelId="{FFF56BE7-F70C-4B17-8426-D92201C2D04B}" type="presParOf" srcId="{F829462B-9C5C-4C2F-80BC-2994B6A1FC95}" destId="{3AEE0441-8247-4211-B10A-B8166DA6C39B}" srcOrd="0" destOrd="0" presId="urn:microsoft.com/office/officeart/2005/8/layout/orgChart1"/>
    <dgm:cxn modelId="{2D527A5E-6079-404B-9C9F-7AEDEC91A7FA}" type="presParOf" srcId="{F829462B-9C5C-4C2F-80BC-2994B6A1FC95}" destId="{4C9FD139-5298-4C89-8C2F-A44E0105A308}" srcOrd="1" destOrd="0" presId="urn:microsoft.com/office/officeart/2005/8/layout/orgChart1"/>
    <dgm:cxn modelId="{89DCB7E3-A566-409F-93F1-973E64A2A243}" type="presParOf" srcId="{8985DF10-0B2D-46CA-BD84-A3764DE0B26D}" destId="{92E24C6A-E109-4F51-8754-27B045022309}" srcOrd="1" destOrd="0" presId="urn:microsoft.com/office/officeart/2005/8/layout/orgChart1"/>
    <dgm:cxn modelId="{04A2DCEA-DF4A-4FE4-91AD-9EF89F02480A}" type="presParOf" srcId="{8985DF10-0B2D-46CA-BD84-A3764DE0B26D}" destId="{384FCC6D-EEC5-4F84-B579-55A16C0A04DB}" srcOrd="2" destOrd="0" presId="urn:microsoft.com/office/officeart/2005/8/layout/orgChart1"/>
    <dgm:cxn modelId="{74BED603-36A3-4182-973C-DB56E12546C5}" type="presParOf" srcId="{CA37DBD3-2E37-4B8D-A40E-BD296D92A7F0}" destId="{F0D38DE4-8547-4F1A-9101-72E119EB8A0D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2E10FB3-6C0E-4667-99D6-AF3706679E1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ABC5817-0393-4976-947C-DA09478FC71A}">
      <dgm:prSet phldrT="[Texto]"/>
      <dgm:spPr>
        <a:solidFill>
          <a:srgbClr val="FF0000"/>
        </a:solidFill>
        <a:effectLst>
          <a:outerShdw blurRad="50800" dist="50800" dir="5400000" algn="ctr" rotWithShape="0">
            <a:srgbClr val="6699FF"/>
          </a:outerShdw>
        </a:effectLst>
      </dgm:spPr>
      <dgm:t>
        <a:bodyPr/>
        <a:lstStyle/>
        <a:p>
          <a:r>
            <a:rPr lang="es-ES_tradnl" b="1" dirty="0" smtClean="0">
              <a:solidFill>
                <a:schemeClr val="bg1"/>
              </a:solidFill>
            </a:rPr>
            <a:t>Motor de </a:t>
          </a:r>
          <a:r>
            <a:rPr lang="es-ES_tradnl" b="1" dirty="0" smtClean="0">
              <a:solidFill>
                <a:schemeClr val="bg1"/>
              </a:solidFill>
            </a:rPr>
            <a:t>reservas Canarias.com</a:t>
          </a:r>
          <a:endParaRPr lang="es-ES" b="1" dirty="0">
            <a:solidFill>
              <a:schemeClr val="bg1"/>
            </a:solidFill>
          </a:endParaRPr>
        </a:p>
      </dgm:t>
    </dgm:pt>
    <dgm:pt modelId="{28336269-FEB6-4602-8D7C-11A442C7B582}" type="parTrans" cxnId="{98378D43-0940-4640-9B5C-10754BC3BF58}">
      <dgm:prSet/>
      <dgm:spPr/>
      <dgm:t>
        <a:bodyPr/>
        <a:lstStyle/>
        <a:p>
          <a:endParaRPr lang="es-ES"/>
        </a:p>
      </dgm:t>
    </dgm:pt>
    <dgm:pt modelId="{CAC715B9-6E17-48EA-B844-E21941A6FD27}" type="sibTrans" cxnId="{98378D43-0940-4640-9B5C-10754BC3BF58}">
      <dgm:prSet/>
      <dgm:spPr/>
      <dgm:t>
        <a:bodyPr/>
        <a:lstStyle/>
        <a:p>
          <a:endParaRPr lang="es-ES"/>
        </a:p>
      </dgm:t>
    </dgm:pt>
    <dgm:pt modelId="{B8151E06-D800-4301-BDE8-9F716EB870CC}">
      <dgm:prSet phldrT="[Texto]"/>
      <dgm:spPr>
        <a:gradFill flip="none" rotWithShape="1">
          <a:gsLst>
            <a:gs pos="0">
              <a:srgbClr val="0070C0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  <a:tileRect r="-100000" b="-100000"/>
        </a:gradFill>
        <a:effectLst>
          <a:outerShdw blurRad="50800" dist="50800" dir="5400000" algn="ctr" rotWithShape="0">
            <a:srgbClr val="6699FF"/>
          </a:outerShdw>
        </a:effectLst>
      </dgm:spPr>
      <dgm:t>
        <a:bodyPr/>
        <a:lstStyle/>
        <a:p>
          <a:r>
            <a:rPr lang="es-ES_tradnl" b="1" dirty="0" smtClean="0">
              <a:solidFill>
                <a:schemeClr val="tx1"/>
              </a:solidFill>
            </a:rPr>
            <a:t>Contratación Propia</a:t>
          </a:r>
          <a:endParaRPr lang="es-ES" b="1" dirty="0">
            <a:solidFill>
              <a:schemeClr val="tx1"/>
            </a:solidFill>
          </a:endParaRPr>
        </a:p>
      </dgm:t>
    </dgm:pt>
    <dgm:pt modelId="{F668B91F-FA28-4DB5-B889-B81C65D899DD}" type="parTrans" cxnId="{C3830EB6-51F6-4884-B9C3-06F415890227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s-ES"/>
        </a:p>
      </dgm:t>
    </dgm:pt>
    <dgm:pt modelId="{6E69D9AA-F0AC-43F9-8BF3-715C248F76C9}" type="sibTrans" cxnId="{C3830EB6-51F6-4884-B9C3-06F415890227}">
      <dgm:prSet/>
      <dgm:spPr/>
      <dgm:t>
        <a:bodyPr/>
        <a:lstStyle/>
        <a:p>
          <a:endParaRPr lang="es-ES"/>
        </a:p>
      </dgm:t>
    </dgm:pt>
    <dgm:pt modelId="{9B69A2D2-DB6E-4AD8-92E5-600415DE40AD}">
      <dgm:prSet phldrT="[Texto]"/>
      <dgm:spPr>
        <a:solidFill>
          <a:srgbClr val="FF0000"/>
        </a:solidFill>
        <a:effectLst>
          <a:outerShdw blurRad="50800" dist="50800" dir="5400000" algn="ctr" rotWithShape="0">
            <a:srgbClr val="6699FF"/>
          </a:outerShdw>
        </a:effectLst>
      </dgm:spPr>
      <dgm:t>
        <a:bodyPr/>
        <a:lstStyle/>
        <a:p>
          <a:r>
            <a:rPr lang="es-ES_tradnl" b="1" dirty="0" err="1" smtClean="0">
              <a:solidFill>
                <a:schemeClr val="bg1"/>
              </a:solidFill>
            </a:rPr>
            <a:t>Touroperador</a:t>
          </a:r>
          <a:r>
            <a:rPr lang="es-ES_tradnl" b="1" dirty="0" smtClean="0">
              <a:solidFill>
                <a:schemeClr val="bg1"/>
              </a:solidFill>
            </a:rPr>
            <a:t> </a:t>
          </a:r>
          <a:r>
            <a:rPr lang="es-ES_tradnl" b="1" dirty="0" smtClean="0">
              <a:solidFill>
                <a:schemeClr val="bg1"/>
              </a:solidFill>
            </a:rPr>
            <a:t>1 (</a:t>
          </a:r>
          <a:r>
            <a:rPr lang="es-ES_tradnl" b="1" dirty="0" err="1" smtClean="0">
              <a:solidFill>
                <a:schemeClr val="bg1"/>
              </a:solidFill>
            </a:rPr>
            <a:t>Hotelbeds</a:t>
          </a:r>
          <a:r>
            <a:rPr lang="es-ES_tradnl" b="1" dirty="0" smtClean="0">
              <a:solidFill>
                <a:schemeClr val="bg1"/>
              </a:solidFill>
            </a:rPr>
            <a:t>)</a:t>
          </a:r>
          <a:endParaRPr lang="es-ES" b="1" dirty="0">
            <a:solidFill>
              <a:schemeClr val="bg1"/>
            </a:solidFill>
          </a:endParaRPr>
        </a:p>
      </dgm:t>
    </dgm:pt>
    <dgm:pt modelId="{FCD88633-90F4-4414-8CF5-6EF9FB57056C}" type="parTrans" cxnId="{92ECFCBE-6418-4233-AB0C-736C40587DA9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s-ES"/>
        </a:p>
      </dgm:t>
    </dgm:pt>
    <dgm:pt modelId="{FB7FAA87-5AA6-449F-8622-7C3562A1F304}" type="sibTrans" cxnId="{92ECFCBE-6418-4233-AB0C-736C40587DA9}">
      <dgm:prSet/>
      <dgm:spPr/>
      <dgm:t>
        <a:bodyPr/>
        <a:lstStyle/>
        <a:p>
          <a:endParaRPr lang="es-ES"/>
        </a:p>
      </dgm:t>
    </dgm:pt>
    <dgm:pt modelId="{5CAF1335-52A6-4BCB-83F9-2E63582AD0BE}">
      <dgm:prSet phldrT="[Texto]"/>
      <dgm:spPr>
        <a:gradFill flip="none" rotWithShape="1">
          <a:gsLst>
            <a:gs pos="0">
              <a:srgbClr val="0070C0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  <a:tileRect r="-100000" b="-100000"/>
        </a:gradFill>
        <a:effectLst>
          <a:outerShdw blurRad="50800" dist="50800" dir="5400000" algn="ctr" rotWithShape="0">
            <a:srgbClr val="6699FF"/>
          </a:outerShdw>
        </a:effectLst>
      </dgm:spPr>
      <dgm:t>
        <a:bodyPr/>
        <a:lstStyle/>
        <a:p>
          <a:r>
            <a:rPr lang="es-ES_tradnl" b="1" dirty="0" err="1" smtClean="0">
              <a:solidFill>
                <a:schemeClr val="tx1"/>
              </a:solidFill>
            </a:rPr>
            <a:t>Touroperador</a:t>
          </a:r>
          <a:r>
            <a:rPr lang="es-ES_tradnl" b="1" dirty="0" smtClean="0">
              <a:solidFill>
                <a:schemeClr val="tx1"/>
              </a:solidFill>
            </a:rPr>
            <a:t> 2</a:t>
          </a:r>
          <a:endParaRPr lang="es-ES" b="1" dirty="0">
            <a:solidFill>
              <a:schemeClr val="tx1"/>
            </a:solidFill>
          </a:endParaRPr>
        </a:p>
      </dgm:t>
    </dgm:pt>
    <dgm:pt modelId="{605D56F3-490C-4D2D-AA82-E24C9598708B}" type="parTrans" cxnId="{C8B57451-DE03-4CE8-AD94-007E1BFA6FD3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s-ES"/>
        </a:p>
      </dgm:t>
    </dgm:pt>
    <dgm:pt modelId="{9D841F04-25A4-47D5-B8D5-2237FD3951FE}" type="sibTrans" cxnId="{C8B57451-DE03-4CE8-AD94-007E1BFA6FD3}">
      <dgm:prSet/>
      <dgm:spPr/>
      <dgm:t>
        <a:bodyPr/>
        <a:lstStyle/>
        <a:p>
          <a:endParaRPr lang="es-ES"/>
        </a:p>
      </dgm:t>
    </dgm:pt>
    <dgm:pt modelId="{BAE38DB8-2588-494F-A0C0-3D1D486DFBF7}">
      <dgm:prSet/>
      <dgm:spPr>
        <a:solidFill>
          <a:srgbClr val="FF0000"/>
        </a:solidFill>
        <a:effectLst>
          <a:outerShdw blurRad="50800" dist="50800" dir="5400000" algn="ctr" rotWithShape="0">
            <a:srgbClr val="6699FF"/>
          </a:outerShdw>
        </a:effectLst>
      </dgm:spPr>
      <dgm:t>
        <a:bodyPr/>
        <a:lstStyle/>
        <a:p>
          <a:r>
            <a:rPr lang="es-ES_tradnl" b="1" dirty="0" err="1" smtClean="0">
              <a:solidFill>
                <a:schemeClr val="tx1"/>
              </a:solidFill>
            </a:rPr>
            <a:t>Channel</a:t>
          </a:r>
          <a:r>
            <a:rPr lang="es-ES_tradnl" b="1" dirty="0" smtClean="0">
              <a:solidFill>
                <a:schemeClr val="tx1"/>
              </a:solidFill>
            </a:rPr>
            <a:t> Manager </a:t>
          </a:r>
          <a:r>
            <a:rPr lang="es-ES_tradnl" b="1" dirty="0" err="1" smtClean="0">
              <a:solidFill>
                <a:schemeClr val="tx1"/>
              </a:solidFill>
            </a:rPr>
            <a:t>Hotetec</a:t>
          </a:r>
          <a:endParaRPr lang="es-ES" b="1" dirty="0">
            <a:solidFill>
              <a:schemeClr val="tx1"/>
            </a:solidFill>
          </a:endParaRPr>
        </a:p>
      </dgm:t>
    </dgm:pt>
    <dgm:pt modelId="{2CA48788-C881-4523-8B8B-44679D938EEE}" type="parTrans" cxnId="{04CEFA92-6F90-4B12-AF0A-72EAC8B7F0B8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s-ES"/>
        </a:p>
      </dgm:t>
    </dgm:pt>
    <dgm:pt modelId="{E395E58B-5E78-41FD-8750-056348DB02B0}" type="sibTrans" cxnId="{04CEFA92-6F90-4B12-AF0A-72EAC8B7F0B8}">
      <dgm:prSet/>
      <dgm:spPr/>
      <dgm:t>
        <a:bodyPr/>
        <a:lstStyle/>
        <a:p>
          <a:endParaRPr lang="es-ES"/>
        </a:p>
      </dgm:t>
    </dgm:pt>
    <dgm:pt modelId="{F292C3BB-8476-4CFB-8A77-4CF631924D8B}">
      <dgm:prSet/>
      <dgm:spPr>
        <a:gradFill flip="none" rotWithShape="1">
          <a:gsLst>
            <a:gs pos="0">
              <a:srgbClr val="0070C0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  <a:tileRect r="-100000" b="-100000"/>
        </a:gradFill>
        <a:effectLst>
          <a:outerShdw blurRad="50800" dist="50800" dir="5400000" algn="ctr" rotWithShape="0">
            <a:srgbClr val="6699FF"/>
          </a:outerShdw>
        </a:effectLst>
      </dgm:spPr>
      <dgm:t>
        <a:bodyPr/>
        <a:lstStyle/>
        <a:p>
          <a:r>
            <a:rPr lang="es-ES_tradnl" b="1" dirty="0" err="1" smtClean="0">
              <a:solidFill>
                <a:schemeClr val="tx1"/>
              </a:solidFill>
            </a:rPr>
            <a:t>Extranets</a:t>
          </a:r>
          <a:r>
            <a:rPr lang="es-ES_tradnl" b="1" dirty="0" smtClean="0">
              <a:solidFill>
                <a:schemeClr val="tx1"/>
              </a:solidFill>
            </a:rPr>
            <a:t> de terceros</a:t>
          </a:r>
          <a:endParaRPr lang="es-ES" b="1" dirty="0">
            <a:solidFill>
              <a:schemeClr val="tx1"/>
            </a:solidFill>
          </a:endParaRPr>
        </a:p>
      </dgm:t>
    </dgm:pt>
    <dgm:pt modelId="{476619B1-8BAB-499B-B2DB-02576DD1AB64}" type="parTrans" cxnId="{78B63EE9-2BA5-4A0B-A656-8D2221FE056A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s-ES"/>
        </a:p>
      </dgm:t>
    </dgm:pt>
    <dgm:pt modelId="{ECDFC90D-1CD6-4CB0-A7B6-6B2757399B3C}" type="sibTrans" cxnId="{78B63EE9-2BA5-4A0B-A656-8D2221FE056A}">
      <dgm:prSet/>
      <dgm:spPr/>
      <dgm:t>
        <a:bodyPr/>
        <a:lstStyle/>
        <a:p>
          <a:endParaRPr lang="es-ES"/>
        </a:p>
      </dgm:t>
    </dgm:pt>
    <dgm:pt modelId="{8F6441A6-DBFE-41F9-A152-B64A9D8B3969}">
      <dgm:prSet/>
      <dgm:spPr>
        <a:gradFill flip="none" rotWithShape="1">
          <a:gsLst>
            <a:gs pos="0">
              <a:srgbClr val="0070C0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  <a:tileRect r="-100000" b="-100000"/>
        </a:gradFill>
        <a:effectLst>
          <a:outerShdw blurRad="50800" dist="50800" dir="5400000" algn="ctr" rotWithShape="0">
            <a:srgbClr val="6699FF"/>
          </a:outerShdw>
        </a:effectLst>
      </dgm:spPr>
      <dgm:t>
        <a:bodyPr/>
        <a:lstStyle/>
        <a:p>
          <a:r>
            <a:rPr lang="es-ES_tradnl" b="1" dirty="0" smtClean="0">
              <a:solidFill>
                <a:srgbClr val="002060"/>
              </a:solidFill>
            </a:rPr>
            <a:t>Repositorio Propio</a:t>
          </a:r>
          <a:endParaRPr lang="es-ES" b="1" dirty="0">
            <a:solidFill>
              <a:srgbClr val="002060"/>
            </a:solidFill>
          </a:endParaRPr>
        </a:p>
      </dgm:t>
    </dgm:pt>
    <dgm:pt modelId="{AC2CE106-64EC-47C8-9C8A-3A0D29742D08}" type="parTrans" cxnId="{1430E9A9-F4E2-4975-9197-E4C04886D913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s-ES"/>
        </a:p>
      </dgm:t>
    </dgm:pt>
    <dgm:pt modelId="{C5B02BF3-247A-4C9E-8D38-0567FA5A8C09}" type="sibTrans" cxnId="{1430E9A9-F4E2-4975-9197-E4C04886D913}">
      <dgm:prSet/>
      <dgm:spPr/>
      <dgm:t>
        <a:bodyPr/>
        <a:lstStyle/>
        <a:p>
          <a:endParaRPr lang="es-ES"/>
        </a:p>
      </dgm:t>
    </dgm:pt>
    <dgm:pt modelId="{E771BB34-21F3-4F66-9607-D55C994014FD}">
      <dgm:prSet/>
      <dgm:spPr>
        <a:gradFill flip="none" rotWithShape="1">
          <a:gsLst>
            <a:gs pos="0">
              <a:srgbClr val="0070C0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  <a:tileRect r="-100000" b="-100000"/>
        </a:gradFill>
        <a:effectLst>
          <a:outerShdw blurRad="50800" dist="50800" dir="5400000" algn="ctr" rotWithShape="0">
            <a:srgbClr val="6699FF"/>
          </a:outerShdw>
        </a:effectLst>
      </dgm:spPr>
      <dgm:t>
        <a:bodyPr/>
        <a:lstStyle/>
        <a:p>
          <a:r>
            <a:rPr lang="es-ES_tradnl" b="1" dirty="0" smtClean="0">
              <a:solidFill>
                <a:srgbClr val="002060"/>
              </a:solidFill>
            </a:rPr>
            <a:t>Extranet de proveedores</a:t>
          </a:r>
          <a:endParaRPr lang="es-ES" b="1" dirty="0">
            <a:solidFill>
              <a:srgbClr val="002060"/>
            </a:solidFill>
          </a:endParaRPr>
        </a:p>
      </dgm:t>
    </dgm:pt>
    <dgm:pt modelId="{CB6D8F2D-AFC0-4A0C-869D-74B46EDC1FCA}" type="parTrans" cxnId="{0F6DFC9D-E178-44D6-83AD-7C5CDCB27BF0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s-ES"/>
        </a:p>
      </dgm:t>
    </dgm:pt>
    <dgm:pt modelId="{14E3D85C-AD73-431E-99AA-43469C9AB763}" type="sibTrans" cxnId="{0F6DFC9D-E178-44D6-83AD-7C5CDCB27BF0}">
      <dgm:prSet/>
      <dgm:spPr/>
      <dgm:t>
        <a:bodyPr/>
        <a:lstStyle/>
        <a:p>
          <a:endParaRPr lang="es-ES"/>
        </a:p>
      </dgm:t>
    </dgm:pt>
    <dgm:pt modelId="{9523B175-EFA5-4972-9F42-BF2B8AB2E8E6}">
      <dgm:prSet/>
      <dgm:spPr>
        <a:solidFill>
          <a:srgbClr val="FF0000"/>
        </a:solidFill>
        <a:effectLst>
          <a:outerShdw blurRad="50800" dist="50800" dir="5400000" algn="ctr" rotWithShape="0">
            <a:srgbClr val="6699FF"/>
          </a:outerShdw>
        </a:effectLst>
      </dgm:spPr>
      <dgm:t>
        <a:bodyPr/>
        <a:lstStyle/>
        <a:p>
          <a:r>
            <a:rPr lang="es-ES_tradnl" b="1" dirty="0" smtClean="0">
              <a:solidFill>
                <a:srgbClr val="002060"/>
              </a:solidFill>
            </a:rPr>
            <a:t>CRS </a:t>
          </a:r>
          <a:r>
            <a:rPr lang="es-ES_tradnl" b="1" dirty="0" smtClean="0">
              <a:solidFill>
                <a:srgbClr val="002060"/>
              </a:solidFill>
            </a:rPr>
            <a:t>de la Cadena Hotelera</a:t>
          </a:r>
          <a:endParaRPr lang="es-ES" b="1" dirty="0">
            <a:solidFill>
              <a:srgbClr val="002060"/>
            </a:solidFill>
          </a:endParaRPr>
        </a:p>
      </dgm:t>
    </dgm:pt>
    <dgm:pt modelId="{84DD3583-C3B6-4CA9-845D-03EBFDB6A22A}" type="parTrans" cxnId="{C7FD2233-4903-480F-B75B-CCFC18B27DF7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s-ES"/>
        </a:p>
      </dgm:t>
    </dgm:pt>
    <dgm:pt modelId="{B80DA25E-594B-4B9E-B0C9-E5C40A7E2750}" type="sibTrans" cxnId="{C7FD2233-4903-480F-B75B-CCFC18B27DF7}">
      <dgm:prSet/>
      <dgm:spPr/>
      <dgm:t>
        <a:bodyPr/>
        <a:lstStyle/>
        <a:p>
          <a:endParaRPr lang="es-ES"/>
        </a:p>
      </dgm:t>
    </dgm:pt>
    <dgm:pt modelId="{45FDC275-2637-40CE-908D-123EBD9935D8}">
      <dgm:prSet/>
      <dgm:spPr>
        <a:solidFill>
          <a:srgbClr val="FF0000"/>
        </a:solidFill>
        <a:effectLst>
          <a:outerShdw blurRad="50800" dist="50800" dir="5400000" algn="ctr" rotWithShape="0">
            <a:srgbClr val="6699FF"/>
          </a:outerShdw>
        </a:effectLst>
      </dgm:spPr>
      <dgm:t>
        <a:bodyPr/>
        <a:lstStyle/>
        <a:p>
          <a:r>
            <a:rPr lang="es-ES_tradnl" b="1" dirty="0" smtClean="0">
              <a:solidFill>
                <a:schemeClr val="bg1"/>
              </a:solidFill>
            </a:rPr>
            <a:t>Motor de </a:t>
          </a:r>
          <a:r>
            <a:rPr lang="es-ES_tradnl" b="1" dirty="0" smtClean="0">
              <a:solidFill>
                <a:schemeClr val="bg1"/>
              </a:solidFill>
            </a:rPr>
            <a:t>Reservas </a:t>
          </a:r>
          <a:r>
            <a:rPr lang="es-ES_tradnl" b="1" dirty="0" err="1" smtClean="0">
              <a:solidFill>
                <a:schemeClr val="bg1"/>
              </a:solidFill>
            </a:rPr>
            <a:t>Hotelbeds</a:t>
          </a:r>
          <a:endParaRPr lang="es-ES" b="1" dirty="0">
            <a:solidFill>
              <a:schemeClr val="bg1"/>
            </a:solidFill>
          </a:endParaRPr>
        </a:p>
      </dgm:t>
    </dgm:pt>
    <dgm:pt modelId="{4D925BB2-0CFB-47BE-8068-6C0BF382D004}" type="parTrans" cxnId="{AB3F8B10-F2F1-4BCE-A596-5D6AD4AD7377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s-ES"/>
        </a:p>
      </dgm:t>
    </dgm:pt>
    <dgm:pt modelId="{6AE54DF0-8D1F-4D5E-9371-C7CB7DB4D58F}" type="sibTrans" cxnId="{AB3F8B10-F2F1-4BCE-A596-5D6AD4AD7377}">
      <dgm:prSet/>
      <dgm:spPr/>
      <dgm:t>
        <a:bodyPr/>
        <a:lstStyle/>
        <a:p>
          <a:endParaRPr lang="es-ES"/>
        </a:p>
      </dgm:t>
    </dgm:pt>
    <dgm:pt modelId="{00CD4CA3-0DBF-4458-B39E-D4B157BE561C}">
      <dgm:prSet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>
          <a:outerShdw blurRad="50800" dist="50800" dir="5400000" algn="ctr" rotWithShape="0">
            <a:srgbClr val="6699FF"/>
          </a:outerShdw>
        </a:effectLst>
      </dgm:spPr>
      <dgm:t>
        <a:bodyPr/>
        <a:lstStyle/>
        <a:p>
          <a:r>
            <a:rPr lang="es-ES_tradnl" b="1" dirty="0" smtClean="0">
              <a:solidFill>
                <a:schemeClr val="tx1"/>
              </a:solidFill>
            </a:rPr>
            <a:t>Motor de Reservas</a:t>
          </a:r>
          <a:endParaRPr lang="es-ES" b="1" dirty="0">
            <a:solidFill>
              <a:schemeClr val="tx1"/>
            </a:solidFill>
          </a:endParaRPr>
        </a:p>
      </dgm:t>
    </dgm:pt>
    <dgm:pt modelId="{78220118-C7BE-428B-A22C-CDA49DE5B9E4}" type="parTrans" cxnId="{97C50B55-46D4-4693-874B-A41DB3204BCA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s-ES"/>
        </a:p>
      </dgm:t>
    </dgm:pt>
    <dgm:pt modelId="{9E97F6AC-87E8-48DB-A9B8-E00DB6B6C8F7}" type="sibTrans" cxnId="{97C50B55-46D4-4693-874B-A41DB3204BCA}">
      <dgm:prSet/>
      <dgm:spPr/>
      <dgm:t>
        <a:bodyPr/>
        <a:lstStyle/>
        <a:p>
          <a:endParaRPr lang="es-ES"/>
        </a:p>
      </dgm:t>
    </dgm:pt>
    <dgm:pt modelId="{202D285A-586B-4E5C-B6D8-5E82B9145347}">
      <dgm:prSet/>
      <dgm:spPr>
        <a:solidFill>
          <a:srgbClr val="FF0000"/>
        </a:solidFill>
      </dgm:spPr>
      <dgm:t>
        <a:bodyPr/>
        <a:lstStyle/>
        <a:p>
          <a:r>
            <a:rPr lang="es-ES_tradnl" b="1" dirty="0" err="1" smtClean="0"/>
            <a:t>Touroperador</a:t>
          </a:r>
          <a:r>
            <a:rPr lang="es-ES_tradnl" b="1" dirty="0" smtClean="0"/>
            <a:t> </a:t>
          </a:r>
          <a:r>
            <a:rPr lang="es-ES_tradnl" b="1" dirty="0" err="1" smtClean="0"/>
            <a:t>Europlayas</a:t>
          </a:r>
          <a:endParaRPr lang="es-ES" b="1" dirty="0"/>
        </a:p>
      </dgm:t>
    </dgm:pt>
    <dgm:pt modelId="{475B063F-F313-4D9C-B374-FD508F2A8D0A}" type="parTrans" cxnId="{971FCB5D-161A-4B1A-8360-D0437DC96B66}">
      <dgm:prSet/>
      <dgm:spPr/>
      <dgm:t>
        <a:bodyPr/>
        <a:lstStyle/>
        <a:p>
          <a:endParaRPr lang="es-ES"/>
        </a:p>
      </dgm:t>
    </dgm:pt>
    <dgm:pt modelId="{1410C6B2-3E21-47C3-A269-968E06C7FD20}" type="sibTrans" cxnId="{971FCB5D-161A-4B1A-8360-D0437DC96B66}">
      <dgm:prSet/>
      <dgm:spPr/>
      <dgm:t>
        <a:bodyPr/>
        <a:lstStyle/>
        <a:p>
          <a:endParaRPr lang="es-ES"/>
        </a:p>
      </dgm:t>
    </dgm:pt>
    <dgm:pt modelId="{5B1E6A2C-7976-4D3B-9032-CB0278A2ADD3}">
      <dgm:prSet/>
      <dgm:spPr>
        <a:solidFill>
          <a:srgbClr val="FF0000"/>
        </a:solidFill>
      </dgm:spPr>
      <dgm:t>
        <a:bodyPr/>
        <a:lstStyle/>
        <a:p>
          <a:r>
            <a:rPr lang="es-ES_tradnl" dirty="0" smtClean="0"/>
            <a:t>Hotel H</a:t>
          </a:r>
        </a:p>
        <a:p>
          <a:r>
            <a:rPr lang="es-ES_tradnl" dirty="0" smtClean="0"/>
            <a:t>95 €</a:t>
          </a:r>
          <a:endParaRPr lang="es-ES" dirty="0"/>
        </a:p>
      </dgm:t>
    </dgm:pt>
    <dgm:pt modelId="{5E360FF4-D1D6-4576-BFFB-287150CB0A49}" type="parTrans" cxnId="{911D1C3E-D984-47F8-A5F8-96C51752AC37}">
      <dgm:prSet/>
      <dgm:spPr/>
      <dgm:t>
        <a:bodyPr/>
        <a:lstStyle/>
        <a:p>
          <a:endParaRPr lang="es-ES"/>
        </a:p>
      </dgm:t>
    </dgm:pt>
    <dgm:pt modelId="{D90AECF4-E4D4-4EAF-83FD-DA6040172BCF}" type="sibTrans" cxnId="{911D1C3E-D984-47F8-A5F8-96C51752AC37}">
      <dgm:prSet/>
      <dgm:spPr/>
      <dgm:t>
        <a:bodyPr/>
        <a:lstStyle/>
        <a:p>
          <a:endParaRPr lang="es-ES"/>
        </a:p>
      </dgm:t>
    </dgm:pt>
    <dgm:pt modelId="{91DD45D5-EADE-4939-9B61-9C962EA01400}">
      <dgm:prSet/>
      <dgm:spPr>
        <a:solidFill>
          <a:srgbClr val="FF0000"/>
        </a:solidFill>
      </dgm:spPr>
      <dgm:t>
        <a:bodyPr/>
        <a:lstStyle/>
        <a:p>
          <a:r>
            <a:rPr lang="es-ES_tradnl" dirty="0" smtClean="0"/>
            <a:t>Búsqueda hotel H  </a:t>
          </a:r>
          <a:endParaRPr lang="es-ES" dirty="0"/>
        </a:p>
      </dgm:t>
    </dgm:pt>
    <dgm:pt modelId="{86E0E312-AC82-4589-A5F0-EA4DFFEC1584}" type="parTrans" cxnId="{EE968C64-A7B4-42A0-A598-B2115B50A24D}">
      <dgm:prSet/>
      <dgm:spPr/>
      <dgm:t>
        <a:bodyPr/>
        <a:lstStyle/>
        <a:p>
          <a:endParaRPr lang="es-ES"/>
        </a:p>
      </dgm:t>
    </dgm:pt>
    <dgm:pt modelId="{FD8857C1-FAF5-43C0-9739-B0FC05C51976}" type="sibTrans" cxnId="{EE968C64-A7B4-42A0-A598-B2115B50A24D}">
      <dgm:prSet/>
      <dgm:spPr/>
      <dgm:t>
        <a:bodyPr/>
        <a:lstStyle/>
        <a:p>
          <a:endParaRPr lang="es-ES"/>
        </a:p>
      </dgm:t>
    </dgm:pt>
    <dgm:pt modelId="{568F9195-A760-4302-8EC7-4D127BBEF700}">
      <dgm:prSet/>
      <dgm:spPr>
        <a:solidFill>
          <a:srgbClr val="FF0000"/>
        </a:solidFill>
      </dgm:spPr>
      <dgm:t>
        <a:bodyPr/>
        <a:lstStyle/>
        <a:p>
          <a:r>
            <a:rPr lang="es-ES_tradnl" dirty="0" smtClean="0"/>
            <a:t>Hotel H 93,5 €</a:t>
          </a:r>
          <a:endParaRPr lang="es-ES" dirty="0"/>
        </a:p>
      </dgm:t>
    </dgm:pt>
    <dgm:pt modelId="{D27BABFA-C7DB-4E81-B195-E88DC571A1B1}" type="parTrans" cxnId="{203094E6-1A38-429D-BA04-B04846455437}">
      <dgm:prSet/>
      <dgm:spPr/>
      <dgm:t>
        <a:bodyPr/>
        <a:lstStyle/>
        <a:p>
          <a:endParaRPr lang="es-ES"/>
        </a:p>
      </dgm:t>
    </dgm:pt>
    <dgm:pt modelId="{218B1DEC-4EFE-411F-AAA0-EA7ECBDD0668}" type="sibTrans" cxnId="{203094E6-1A38-429D-BA04-B04846455437}">
      <dgm:prSet/>
      <dgm:spPr/>
      <dgm:t>
        <a:bodyPr/>
        <a:lstStyle/>
        <a:p>
          <a:endParaRPr lang="es-ES"/>
        </a:p>
      </dgm:t>
    </dgm:pt>
    <dgm:pt modelId="{EBF3C099-AB82-4E70-AF63-4CD6D69ED6B6}" type="pres">
      <dgm:prSet presAssocID="{62E10FB3-6C0E-4667-99D6-AF3706679E1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5EAE7A3-F91A-4F39-B2BE-CBCA0024B8A7}" type="pres">
      <dgm:prSet presAssocID="{91DD45D5-EADE-4939-9B61-9C962EA01400}" presName="hierRoot1" presStyleCnt="0">
        <dgm:presLayoutVars>
          <dgm:hierBranch val="init"/>
        </dgm:presLayoutVars>
      </dgm:prSet>
      <dgm:spPr/>
    </dgm:pt>
    <dgm:pt modelId="{C9A5D605-B1D9-48A8-8053-B8A48569EC8E}" type="pres">
      <dgm:prSet presAssocID="{91DD45D5-EADE-4939-9B61-9C962EA01400}" presName="rootComposite1" presStyleCnt="0"/>
      <dgm:spPr/>
    </dgm:pt>
    <dgm:pt modelId="{6CAD9ED4-EF0F-4A43-A1DD-4DDAA3777753}" type="pres">
      <dgm:prSet presAssocID="{91DD45D5-EADE-4939-9B61-9C962EA0140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0CEB0D-5C75-4B2D-B433-B76E9428FAC7}" type="pres">
      <dgm:prSet presAssocID="{91DD45D5-EADE-4939-9B61-9C962EA0140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9DBF8C8-FF5C-4F67-8591-47B59809CE40}" type="pres">
      <dgm:prSet presAssocID="{91DD45D5-EADE-4939-9B61-9C962EA01400}" presName="hierChild2" presStyleCnt="0"/>
      <dgm:spPr/>
    </dgm:pt>
    <dgm:pt modelId="{BACB450F-892B-4F24-A134-B2BD43A8842D}" type="pres">
      <dgm:prSet presAssocID="{28336269-FEB6-4602-8D7C-11A442C7B582}" presName="Name37" presStyleLbl="parChTrans1D2" presStyleIdx="0" presStyleCnt="1"/>
      <dgm:spPr/>
      <dgm:t>
        <a:bodyPr/>
        <a:lstStyle/>
        <a:p>
          <a:endParaRPr lang="es-ES"/>
        </a:p>
      </dgm:t>
    </dgm:pt>
    <dgm:pt modelId="{86FED3ED-2FDE-4FD9-8CDF-910B265D3B01}" type="pres">
      <dgm:prSet presAssocID="{9ABC5817-0393-4976-947C-DA09478FC71A}" presName="hierRoot2" presStyleCnt="0">
        <dgm:presLayoutVars>
          <dgm:hierBranch val="init"/>
        </dgm:presLayoutVars>
      </dgm:prSet>
      <dgm:spPr/>
    </dgm:pt>
    <dgm:pt modelId="{BDB2F9DA-CFF6-4FB1-8A1B-586AACAC5015}" type="pres">
      <dgm:prSet presAssocID="{9ABC5817-0393-4976-947C-DA09478FC71A}" presName="rootComposite" presStyleCnt="0"/>
      <dgm:spPr/>
    </dgm:pt>
    <dgm:pt modelId="{B8FE33B2-C279-44B9-9513-57CF5A554ED9}" type="pres">
      <dgm:prSet presAssocID="{9ABC5817-0393-4976-947C-DA09478FC71A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032BDC-E041-4FD3-807C-58EA3C7DFAF6}" type="pres">
      <dgm:prSet presAssocID="{9ABC5817-0393-4976-947C-DA09478FC71A}" presName="rootConnector" presStyleLbl="node2" presStyleIdx="0" presStyleCnt="1"/>
      <dgm:spPr/>
      <dgm:t>
        <a:bodyPr/>
        <a:lstStyle/>
        <a:p>
          <a:endParaRPr lang="es-ES"/>
        </a:p>
      </dgm:t>
    </dgm:pt>
    <dgm:pt modelId="{912B6567-DB33-440E-937C-0D89EB967EEB}" type="pres">
      <dgm:prSet presAssocID="{9ABC5817-0393-4976-947C-DA09478FC71A}" presName="hierChild4" presStyleCnt="0"/>
      <dgm:spPr/>
    </dgm:pt>
    <dgm:pt modelId="{D321D4F2-2398-4A81-A695-40E1B7A27D73}" type="pres">
      <dgm:prSet presAssocID="{F668B91F-FA28-4DB5-B889-B81C65D899DD}" presName="Name37" presStyleLbl="parChTrans1D3" presStyleIdx="0" presStyleCnt="5"/>
      <dgm:spPr/>
      <dgm:t>
        <a:bodyPr/>
        <a:lstStyle/>
        <a:p>
          <a:endParaRPr lang="es-ES"/>
        </a:p>
      </dgm:t>
    </dgm:pt>
    <dgm:pt modelId="{3818CA77-EDC4-4F26-A753-B09F837B4771}" type="pres">
      <dgm:prSet presAssocID="{B8151E06-D800-4301-BDE8-9F716EB870CC}" presName="hierRoot2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0BEAF6A5-F1B8-4770-BFA5-ED00FFDCA2F0}" type="pres">
      <dgm:prSet presAssocID="{B8151E06-D800-4301-BDE8-9F716EB870CC}" presName="rootComposit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5C5067D7-182A-4916-8C34-A3F000BCE666}" type="pres">
      <dgm:prSet presAssocID="{B8151E06-D800-4301-BDE8-9F716EB870CC}" presName="rootText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EBA315-03C3-433A-A940-E325A59B0D1A}" type="pres">
      <dgm:prSet presAssocID="{B8151E06-D800-4301-BDE8-9F716EB870CC}" presName="rootConnector" presStyleLbl="node3" presStyleIdx="0" presStyleCnt="5"/>
      <dgm:spPr/>
      <dgm:t>
        <a:bodyPr/>
        <a:lstStyle/>
        <a:p>
          <a:endParaRPr lang="es-ES"/>
        </a:p>
      </dgm:t>
    </dgm:pt>
    <dgm:pt modelId="{FFF0FA52-D181-4E37-9D03-8A9529B5F9C2}" type="pres">
      <dgm:prSet presAssocID="{B8151E06-D800-4301-BDE8-9F716EB870CC}" presName="hierChild4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6D41EE6E-34BB-4BF3-9C4E-D7C3E05B786B}" type="pres">
      <dgm:prSet presAssocID="{AC2CE106-64EC-47C8-9C8A-3A0D29742D08}" presName="Name37" presStyleLbl="parChTrans1D4" presStyleIdx="0" presStyleCnt="8"/>
      <dgm:spPr/>
      <dgm:t>
        <a:bodyPr/>
        <a:lstStyle/>
        <a:p>
          <a:endParaRPr lang="es-ES"/>
        </a:p>
      </dgm:t>
    </dgm:pt>
    <dgm:pt modelId="{97C37CE4-9CAE-4B82-9C98-5F711CFED60B}" type="pres">
      <dgm:prSet presAssocID="{8F6441A6-DBFE-41F9-A152-B64A9D8B3969}" presName="hierRoot2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7A600F25-B027-47E2-90C2-738FAF988B51}" type="pres">
      <dgm:prSet presAssocID="{8F6441A6-DBFE-41F9-A152-B64A9D8B3969}" presName="rootComposit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BC055577-BCF5-40B8-B2FA-30990CCD1F55}" type="pres">
      <dgm:prSet presAssocID="{8F6441A6-DBFE-41F9-A152-B64A9D8B3969}" presName="rootText" presStyleLbl="node4" presStyleIdx="0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0FE0F8-B743-4928-9F7A-22CD1B85B22C}" type="pres">
      <dgm:prSet presAssocID="{8F6441A6-DBFE-41F9-A152-B64A9D8B3969}" presName="rootConnector" presStyleLbl="node4" presStyleIdx="0" presStyleCnt="8"/>
      <dgm:spPr/>
      <dgm:t>
        <a:bodyPr/>
        <a:lstStyle/>
        <a:p>
          <a:endParaRPr lang="es-ES"/>
        </a:p>
      </dgm:t>
    </dgm:pt>
    <dgm:pt modelId="{4944A13F-7A13-4462-AE85-7B640B567849}" type="pres">
      <dgm:prSet presAssocID="{8F6441A6-DBFE-41F9-A152-B64A9D8B3969}" presName="hierChild4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A323AE01-53D6-45EA-876F-83F1D76D8ABD}" type="pres">
      <dgm:prSet presAssocID="{8F6441A6-DBFE-41F9-A152-B64A9D8B3969}" presName="hierChild5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A0ED9266-6F97-484A-8097-95DA96374DD1}" type="pres">
      <dgm:prSet presAssocID="{CB6D8F2D-AFC0-4A0C-869D-74B46EDC1FCA}" presName="Name37" presStyleLbl="parChTrans1D4" presStyleIdx="1" presStyleCnt="8"/>
      <dgm:spPr/>
      <dgm:t>
        <a:bodyPr/>
        <a:lstStyle/>
        <a:p>
          <a:endParaRPr lang="es-ES"/>
        </a:p>
      </dgm:t>
    </dgm:pt>
    <dgm:pt modelId="{342051C6-6C71-4E73-AFD4-BE1215A4B267}" type="pres">
      <dgm:prSet presAssocID="{E771BB34-21F3-4F66-9607-D55C994014FD}" presName="hierRoot2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42354A23-8349-4367-89CC-BD4250EC8FDC}" type="pres">
      <dgm:prSet presAssocID="{E771BB34-21F3-4F66-9607-D55C994014FD}" presName="rootComposit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1884D5AC-A115-4FE6-9723-E4AF8D2305E8}" type="pres">
      <dgm:prSet presAssocID="{E771BB34-21F3-4F66-9607-D55C994014FD}" presName="rootText" presStyleLbl="node4" presStyleIdx="1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52ED75-0A0E-40DE-8E61-5E68E8832E90}" type="pres">
      <dgm:prSet presAssocID="{E771BB34-21F3-4F66-9607-D55C994014FD}" presName="rootConnector" presStyleLbl="node4" presStyleIdx="1" presStyleCnt="8"/>
      <dgm:spPr/>
      <dgm:t>
        <a:bodyPr/>
        <a:lstStyle/>
        <a:p>
          <a:endParaRPr lang="es-ES"/>
        </a:p>
      </dgm:t>
    </dgm:pt>
    <dgm:pt modelId="{84BB10BF-56F0-429F-A3E1-25A969136356}" type="pres">
      <dgm:prSet presAssocID="{E771BB34-21F3-4F66-9607-D55C994014FD}" presName="hierChild4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F442BB0B-0757-49F5-888C-166C6CCD48C5}" type="pres">
      <dgm:prSet presAssocID="{E771BB34-21F3-4F66-9607-D55C994014FD}" presName="hierChild5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75C8285F-B56B-4B9F-A920-EFD1AC7FB784}" type="pres">
      <dgm:prSet presAssocID="{B8151E06-D800-4301-BDE8-9F716EB870CC}" presName="hierChild5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85FA672C-AD01-4BD2-8E1D-F42DC4C8AA69}" type="pres">
      <dgm:prSet presAssocID="{FCD88633-90F4-4414-8CF5-6EF9FB57056C}" presName="Name37" presStyleLbl="parChTrans1D3" presStyleIdx="1" presStyleCnt="5"/>
      <dgm:spPr/>
      <dgm:t>
        <a:bodyPr/>
        <a:lstStyle/>
        <a:p>
          <a:endParaRPr lang="es-ES"/>
        </a:p>
      </dgm:t>
    </dgm:pt>
    <dgm:pt modelId="{2BAF5824-329E-441A-B212-FA5744B4DBB8}" type="pres">
      <dgm:prSet presAssocID="{9B69A2D2-DB6E-4AD8-92E5-600415DE40AD}" presName="hierRoot2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A140E017-0B12-4C0E-9BD9-BB20C830EEBA}" type="pres">
      <dgm:prSet presAssocID="{9B69A2D2-DB6E-4AD8-92E5-600415DE40AD}" presName="rootComposit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C7150F13-E4F7-421B-9CFF-B88F602C65B6}" type="pres">
      <dgm:prSet presAssocID="{9B69A2D2-DB6E-4AD8-92E5-600415DE40AD}" presName="rootText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CFC369-611C-44B6-A3B9-0E9DB8E469D0}" type="pres">
      <dgm:prSet presAssocID="{9B69A2D2-DB6E-4AD8-92E5-600415DE40AD}" presName="rootConnector" presStyleLbl="node3" presStyleIdx="1" presStyleCnt="5"/>
      <dgm:spPr/>
      <dgm:t>
        <a:bodyPr/>
        <a:lstStyle/>
        <a:p>
          <a:endParaRPr lang="es-ES"/>
        </a:p>
      </dgm:t>
    </dgm:pt>
    <dgm:pt modelId="{7AB2DEDD-7AE9-412A-9F22-309ABF78F8F7}" type="pres">
      <dgm:prSet presAssocID="{9B69A2D2-DB6E-4AD8-92E5-600415DE40AD}" presName="hierChild4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B1B83AC3-A433-4067-9BEA-AC1C43A24083}" type="pres">
      <dgm:prSet presAssocID="{4D925BB2-0CFB-47BE-8068-6C0BF382D004}" presName="Name37" presStyleLbl="parChTrans1D4" presStyleIdx="2" presStyleCnt="8"/>
      <dgm:spPr/>
      <dgm:t>
        <a:bodyPr/>
        <a:lstStyle/>
        <a:p>
          <a:endParaRPr lang="es-ES"/>
        </a:p>
      </dgm:t>
    </dgm:pt>
    <dgm:pt modelId="{6D2837A7-C927-4259-B3E5-4823D583B9CB}" type="pres">
      <dgm:prSet presAssocID="{45FDC275-2637-40CE-908D-123EBD9935D8}" presName="hierRoot2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6BA8A8D1-86FB-4F2B-9EB0-770E38AA658A}" type="pres">
      <dgm:prSet presAssocID="{45FDC275-2637-40CE-908D-123EBD9935D8}" presName="rootComposit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937A00D9-9C42-4908-9365-07D344789BD8}" type="pres">
      <dgm:prSet presAssocID="{45FDC275-2637-40CE-908D-123EBD9935D8}" presName="rootText" presStyleLbl="node4" presStyleIdx="2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543F80-F79A-4A06-AD8F-ED253E4A98EF}" type="pres">
      <dgm:prSet presAssocID="{45FDC275-2637-40CE-908D-123EBD9935D8}" presName="rootConnector" presStyleLbl="node4" presStyleIdx="2" presStyleCnt="8"/>
      <dgm:spPr/>
      <dgm:t>
        <a:bodyPr/>
        <a:lstStyle/>
        <a:p>
          <a:endParaRPr lang="es-ES"/>
        </a:p>
      </dgm:t>
    </dgm:pt>
    <dgm:pt modelId="{7F4E6CE1-D925-4A6F-8443-A3B58AAA95E2}" type="pres">
      <dgm:prSet presAssocID="{45FDC275-2637-40CE-908D-123EBD9935D8}" presName="hierChild4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611FF8D8-5B17-4917-9BB9-464486925B9B}" type="pres">
      <dgm:prSet presAssocID="{475B063F-F313-4D9C-B374-FD508F2A8D0A}" presName="Name37" presStyleLbl="parChTrans1D4" presStyleIdx="3" presStyleCnt="8"/>
      <dgm:spPr/>
    </dgm:pt>
    <dgm:pt modelId="{79E9F395-F3EB-4BFD-AA9B-BFE920D25C97}" type="pres">
      <dgm:prSet presAssocID="{202D285A-586B-4E5C-B6D8-5E82B9145347}" presName="hierRoot2" presStyleCnt="0">
        <dgm:presLayoutVars>
          <dgm:hierBranch val="init"/>
        </dgm:presLayoutVars>
      </dgm:prSet>
      <dgm:spPr/>
    </dgm:pt>
    <dgm:pt modelId="{927DC2CB-178B-46D9-A2CD-F6A6ABB40FC8}" type="pres">
      <dgm:prSet presAssocID="{202D285A-586B-4E5C-B6D8-5E82B9145347}" presName="rootComposite" presStyleCnt="0"/>
      <dgm:spPr/>
    </dgm:pt>
    <dgm:pt modelId="{2680870C-A6EA-4149-8B5D-A0EA82870CD2}" type="pres">
      <dgm:prSet presAssocID="{202D285A-586B-4E5C-B6D8-5E82B9145347}" presName="rootText" presStyleLbl="node4" presStyleIdx="3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70A0683-B234-4993-807F-756AE5870335}" type="pres">
      <dgm:prSet presAssocID="{202D285A-586B-4E5C-B6D8-5E82B9145347}" presName="rootConnector" presStyleLbl="node4" presStyleIdx="3" presStyleCnt="8"/>
      <dgm:spPr/>
      <dgm:t>
        <a:bodyPr/>
        <a:lstStyle/>
        <a:p>
          <a:endParaRPr lang="es-ES"/>
        </a:p>
      </dgm:t>
    </dgm:pt>
    <dgm:pt modelId="{BFBE90CD-99B7-413A-BE99-3050F353A32A}" type="pres">
      <dgm:prSet presAssocID="{202D285A-586B-4E5C-B6D8-5E82B9145347}" presName="hierChild4" presStyleCnt="0"/>
      <dgm:spPr/>
    </dgm:pt>
    <dgm:pt modelId="{4477013C-C524-4B93-A64C-F600FD5E16B3}" type="pres">
      <dgm:prSet presAssocID="{5E360FF4-D1D6-4576-BFFB-287150CB0A49}" presName="Name37" presStyleLbl="parChTrans1D4" presStyleIdx="4" presStyleCnt="8"/>
      <dgm:spPr/>
    </dgm:pt>
    <dgm:pt modelId="{D884AA96-602A-4BA8-8764-21DD0763469F}" type="pres">
      <dgm:prSet presAssocID="{5B1E6A2C-7976-4D3B-9032-CB0278A2ADD3}" presName="hierRoot2" presStyleCnt="0">
        <dgm:presLayoutVars>
          <dgm:hierBranch val="init"/>
        </dgm:presLayoutVars>
      </dgm:prSet>
      <dgm:spPr/>
    </dgm:pt>
    <dgm:pt modelId="{43DD8828-84BC-4B3B-85BB-DF264DB972D7}" type="pres">
      <dgm:prSet presAssocID="{5B1E6A2C-7976-4D3B-9032-CB0278A2ADD3}" presName="rootComposite" presStyleCnt="0"/>
      <dgm:spPr/>
    </dgm:pt>
    <dgm:pt modelId="{DF89EEF4-4597-4562-BEA3-DFAA8A16A083}" type="pres">
      <dgm:prSet presAssocID="{5B1E6A2C-7976-4D3B-9032-CB0278A2ADD3}" presName="rootText" presStyleLbl="node4" presStyleIdx="4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3E4486-FCBB-4C56-96E9-2715A1334777}" type="pres">
      <dgm:prSet presAssocID="{5B1E6A2C-7976-4D3B-9032-CB0278A2ADD3}" presName="rootConnector" presStyleLbl="node4" presStyleIdx="4" presStyleCnt="8"/>
      <dgm:spPr/>
      <dgm:t>
        <a:bodyPr/>
        <a:lstStyle/>
        <a:p>
          <a:endParaRPr lang="es-ES"/>
        </a:p>
      </dgm:t>
    </dgm:pt>
    <dgm:pt modelId="{34C12C44-B859-403E-B700-7042C5728A10}" type="pres">
      <dgm:prSet presAssocID="{5B1E6A2C-7976-4D3B-9032-CB0278A2ADD3}" presName="hierChild4" presStyleCnt="0"/>
      <dgm:spPr/>
    </dgm:pt>
    <dgm:pt modelId="{645AA651-6386-4E1E-AF1E-797439CD181E}" type="pres">
      <dgm:prSet presAssocID="{5B1E6A2C-7976-4D3B-9032-CB0278A2ADD3}" presName="hierChild5" presStyleCnt="0"/>
      <dgm:spPr/>
    </dgm:pt>
    <dgm:pt modelId="{3912AAA0-4AD0-4FB8-87A3-8AEAB79BE171}" type="pres">
      <dgm:prSet presAssocID="{202D285A-586B-4E5C-B6D8-5E82B9145347}" presName="hierChild5" presStyleCnt="0"/>
      <dgm:spPr/>
    </dgm:pt>
    <dgm:pt modelId="{ADE943A5-BA19-4B47-992C-699F2089E872}" type="pres">
      <dgm:prSet presAssocID="{45FDC275-2637-40CE-908D-123EBD9935D8}" presName="hierChild5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B4E5DF5F-B258-42C2-B998-2320AFDB6BC3}" type="pres">
      <dgm:prSet presAssocID="{9B69A2D2-DB6E-4AD8-92E5-600415DE40AD}" presName="hierChild5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86AB2A7B-9DFF-49D9-8CB2-A640BB815815}" type="pres">
      <dgm:prSet presAssocID="{605D56F3-490C-4D2D-AA82-E24C9598708B}" presName="Name37" presStyleLbl="parChTrans1D3" presStyleIdx="2" presStyleCnt="5"/>
      <dgm:spPr/>
      <dgm:t>
        <a:bodyPr/>
        <a:lstStyle/>
        <a:p>
          <a:endParaRPr lang="es-ES"/>
        </a:p>
      </dgm:t>
    </dgm:pt>
    <dgm:pt modelId="{08E634D7-BCB7-491F-BCB6-72E9976147FB}" type="pres">
      <dgm:prSet presAssocID="{5CAF1335-52A6-4BCB-83F9-2E63582AD0BE}" presName="hierRoot2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C2293E23-A6F0-4259-B055-4C041FE11D09}" type="pres">
      <dgm:prSet presAssocID="{5CAF1335-52A6-4BCB-83F9-2E63582AD0BE}" presName="rootComposit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FCDF3A52-AA01-4C71-8BF4-726E1A55094C}" type="pres">
      <dgm:prSet presAssocID="{5CAF1335-52A6-4BCB-83F9-2E63582AD0BE}" presName="rootText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1540CD-D48B-43F1-8EE3-9176F378C68D}" type="pres">
      <dgm:prSet presAssocID="{5CAF1335-52A6-4BCB-83F9-2E63582AD0BE}" presName="rootConnector" presStyleLbl="node3" presStyleIdx="2" presStyleCnt="5"/>
      <dgm:spPr/>
      <dgm:t>
        <a:bodyPr/>
        <a:lstStyle/>
        <a:p>
          <a:endParaRPr lang="es-ES"/>
        </a:p>
      </dgm:t>
    </dgm:pt>
    <dgm:pt modelId="{7F6FAB2A-582C-49F8-B454-E1F3AB9C9F52}" type="pres">
      <dgm:prSet presAssocID="{5CAF1335-52A6-4BCB-83F9-2E63582AD0BE}" presName="hierChild4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E2BA5E9C-754B-4208-A415-2D49EC02C9FD}" type="pres">
      <dgm:prSet presAssocID="{78220118-C7BE-428B-A22C-CDA49DE5B9E4}" presName="Name37" presStyleLbl="parChTrans1D4" presStyleIdx="5" presStyleCnt="8"/>
      <dgm:spPr/>
      <dgm:t>
        <a:bodyPr/>
        <a:lstStyle/>
        <a:p>
          <a:endParaRPr lang="es-ES"/>
        </a:p>
      </dgm:t>
    </dgm:pt>
    <dgm:pt modelId="{7F2CD54B-6DE0-4EF9-AFC2-F86B578031B6}" type="pres">
      <dgm:prSet presAssocID="{00CD4CA3-0DBF-4458-B39E-D4B157BE561C}" presName="hierRoot2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98AEEBFF-E16C-4FD4-B151-1FDEE8AB3AFB}" type="pres">
      <dgm:prSet presAssocID="{00CD4CA3-0DBF-4458-B39E-D4B157BE561C}" presName="rootComposit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4C47F45F-C044-4594-ACF7-A7208F0C920B}" type="pres">
      <dgm:prSet presAssocID="{00CD4CA3-0DBF-4458-B39E-D4B157BE561C}" presName="rootText" presStyleLbl="node4" presStyleIdx="5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CB23A7-14C4-4996-91B9-393CFFD58225}" type="pres">
      <dgm:prSet presAssocID="{00CD4CA3-0DBF-4458-B39E-D4B157BE561C}" presName="rootConnector" presStyleLbl="node4" presStyleIdx="5" presStyleCnt="8"/>
      <dgm:spPr/>
      <dgm:t>
        <a:bodyPr/>
        <a:lstStyle/>
        <a:p>
          <a:endParaRPr lang="es-ES"/>
        </a:p>
      </dgm:t>
    </dgm:pt>
    <dgm:pt modelId="{415C0D30-314B-436A-9950-25E7B634CE39}" type="pres">
      <dgm:prSet presAssocID="{00CD4CA3-0DBF-4458-B39E-D4B157BE561C}" presName="hierChild4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64667BAA-CA69-468A-89FD-F95C5D399596}" type="pres">
      <dgm:prSet presAssocID="{00CD4CA3-0DBF-4458-B39E-D4B157BE561C}" presName="hierChild5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D5ECA39F-88E1-421D-B4EB-B2FCF5674289}" type="pres">
      <dgm:prSet presAssocID="{5CAF1335-52A6-4BCB-83F9-2E63582AD0BE}" presName="hierChild5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4B428F22-8D58-4380-8FEC-D7BFA5B7812F}" type="pres">
      <dgm:prSet presAssocID="{2CA48788-C881-4523-8B8B-44679D938EEE}" presName="Name37" presStyleLbl="parChTrans1D3" presStyleIdx="3" presStyleCnt="5"/>
      <dgm:spPr/>
      <dgm:t>
        <a:bodyPr/>
        <a:lstStyle/>
        <a:p>
          <a:endParaRPr lang="es-ES"/>
        </a:p>
      </dgm:t>
    </dgm:pt>
    <dgm:pt modelId="{D4A27563-38B2-4416-B17D-567F2A193D86}" type="pres">
      <dgm:prSet presAssocID="{BAE38DB8-2588-494F-A0C0-3D1D486DFBF7}" presName="hierRoot2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6AC6D035-724C-4A38-AD25-48D412F0D1A3}" type="pres">
      <dgm:prSet presAssocID="{BAE38DB8-2588-494F-A0C0-3D1D486DFBF7}" presName="rootComposit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C5D6AEC1-C721-4751-ACA5-FA3797542397}" type="pres">
      <dgm:prSet presAssocID="{BAE38DB8-2588-494F-A0C0-3D1D486DFBF7}" presName="rootText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D660E80-36EE-4FBD-828D-76EFD8845C1B}" type="pres">
      <dgm:prSet presAssocID="{BAE38DB8-2588-494F-A0C0-3D1D486DFBF7}" presName="rootConnector" presStyleLbl="node3" presStyleIdx="3" presStyleCnt="5"/>
      <dgm:spPr/>
      <dgm:t>
        <a:bodyPr/>
        <a:lstStyle/>
        <a:p>
          <a:endParaRPr lang="es-ES"/>
        </a:p>
      </dgm:t>
    </dgm:pt>
    <dgm:pt modelId="{B1215F9A-8F4A-421A-90CA-20FF34198FF7}" type="pres">
      <dgm:prSet presAssocID="{BAE38DB8-2588-494F-A0C0-3D1D486DFBF7}" presName="hierChild4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34ACDE06-9C5D-480F-B027-BB84AA57433C}" type="pres">
      <dgm:prSet presAssocID="{84DD3583-C3B6-4CA9-845D-03EBFDB6A22A}" presName="Name37" presStyleLbl="parChTrans1D4" presStyleIdx="6" presStyleCnt="8"/>
      <dgm:spPr/>
      <dgm:t>
        <a:bodyPr/>
        <a:lstStyle/>
        <a:p>
          <a:endParaRPr lang="es-ES"/>
        </a:p>
      </dgm:t>
    </dgm:pt>
    <dgm:pt modelId="{A4BECD4D-3BAF-4BD7-8F9D-C08457062A2B}" type="pres">
      <dgm:prSet presAssocID="{9523B175-EFA5-4972-9F42-BF2B8AB2E8E6}" presName="hierRoot2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57BF9842-0F0E-4454-9B8D-D2657C9E67EC}" type="pres">
      <dgm:prSet presAssocID="{9523B175-EFA5-4972-9F42-BF2B8AB2E8E6}" presName="rootComposit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1354C3CA-E01F-4012-8A14-44A1AC8339DF}" type="pres">
      <dgm:prSet presAssocID="{9523B175-EFA5-4972-9F42-BF2B8AB2E8E6}" presName="rootText" presStyleLbl="node4" presStyleIdx="6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F24DEB3-43BF-473A-BEBC-EDF4E74E1E5D}" type="pres">
      <dgm:prSet presAssocID="{9523B175-EFA5-4972-9F42-BF2B8AB2E8E6}" presName="rootConnector" presStyleLbl="node4" presStyleIdx="6" presStyleCnt="8"/>
      <dgm:spPr/>
      <dgm:t>
        <a:bodyPr/>
        <a:lstStyle/>
        <a:p>
          <a:endParaRPr lang="es-ES"/>
        </a:p>
      </dgm:t>
    </dgm:pt>
    <dgm:pt modelId="{8E9C6EE6-A245-4A99-8FD8-D80D8DADFEEA}" type="pres">
      <dgm:prSet presAssocID="{9523B175-EFA5-4972-9F42-BF2B8AB2E8E6}" presName="hierChild4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12BF154B-5952-4DC0-BA93-A4E8DB36EF26}" type="pres">
      <dgm:prSet presAssocID="{D27BABFA-C7DB-4E81-B195-E88DC571A1B1}" presName="Name37" presStyleLbl="parChTrans1D4" presStyleIdx="7" presStyleCnt="8"/>
      <dgm:spPr/>
    </dgm:pt>
    <dgm:pt modelId="{8922EF2D-8992-4895-BB2F-9906EE09F1F8}" type="pres">
      <dgm:prSet presAssocID="{568F9195-A760-4302-8EC7-4D127BBEF700}" presName="hierRoot2" presStyleCnt="0">
        <dgm:presLayoutVars>
          <dgm:hierBranch val="init"/>
        </dgm:presLayoutVars>
      </dgm:prSet>
      <dgm:spPr/>
    </dgm:pt>
    <dgm:pt modelId="{9B7AE323-2022-4FCC-82A9-1ECED6486946}" type="pres">
      <dgm:prSet presAssocID="{568F9195-A760-4302-8EC7-4D127BBEF700}" presName="rootComposite" presStyleCnt="0"/>
      <dgm:spPr/>
    </dgm:pt>
    <dgm:pt modelId="{3792ABDE-DF20-4C52-A4D4-C739A43F4945}" type="pres">
      <dgm:prSet presAssocID="{568F9195-A760-4302-8EC7-4D127BBEF700}" presName="rootText" presStyleLbl="node4" presStyleIdx="7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022279-41F0-4B0D-B011-55A663796465}" type="pres">
      <dgm:prSet presAssocID="{568F9195-A760-4302-8EC7-4D127BBEF700}" presName="rootConnector" presStyleLbl="node4" presStyleIdx="7" presStyleCnt="8"/>
      <dgm:spPr/>
      <dgm:t>
        <a:bodyPr/>
        <a:lstStyle/>
        <a:p>
          <a:endParaRPr lang="es-ES"/>
        </a:p>
      </dgm:t>
    </dgm:pt>
    <dgm:pt modelId="{13FE8C63-4BF1-4A78-8523-BBA75AC33AAE}" type="pres">
      <dgm:prSet presAssocID="{568F9195-A760-4302-8EC7-4D127BBEF700}" presName="hierChild4" presStyleCnt="0"/>
      <dgm:spPr/>
    </dgm:pt>
    <dgm:pt modelId="{E4681DFA-BE75-4280-B9A9-C46DC49F6408}" type="pres">
      <dgm:prSet presAssocID="{568F9195-A760-4302-8EC7-4D127BBEF700}" presName="hierChild5" presStyleCnt="0"/>
      <dgm:spPr/>
    </dgm:pt>
    <dgm:pt modelId="{ECD3EA63-E034-4A12-A517-336D73B52238}" type="pres">
      <dgm:prSet presAssocID="{9523B175-EFA5-4972-9F42-BF2B8AB2E8E6}" presName="hierChild5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BF444CCA-285C-4A48-B8E3-49F16FB1630D}" type="pres">
      <dgm:prSet presAssocID="{BAE38DB8-2588-494F-A0C0-3D1D486DFBF7}" presName="hierChild5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9FB24286-AD38-42BB-8BC9-E3CF1CD736BF}" type="pres">
      <dgm:prSet presAssocID="{476619B1-8BAB-499B-B2DB-02576DD1AB64}" presName="Name37" presStyleLbl="parChTrans1D3" presStyleIdx="4" presStyleCnt="5"/>
      <dgm:spPr/>
      <dgm:t>
        <a:bodyPr/>
        <a:lstStyle/>
        <a:p>
          <a:endParaRPr lang="es-ES"/>
        </a:p>
      </dgm:t>
    </dgm:pt>
    <dgm:pt modelId="{8985DF10-0B2D-46CA-BD84-A3764DE0B26D}" type="pres">
      <dgm:prSet presAssocID="{F292C3BB-8476-4CFB-8A77-4CF631924D8B}" presName="hierRoot2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F829462B-9C5C-4C2F-80BC-2994B6A1FC95}" type="pres">
      <dgm:prSet presAssocID="{F292C3BB-8476-4CFB-8A77-4CF631924D8B}" presName="rootComposit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3AEE0441-8247-4211-B10A-B8166DA6C39B}" type="pres">
      <dgm:prSet presAssocID="{F292C3BB-8476-4CFB-8A77-4CF631924D8B}" presName="rootText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9FD139-5298-4C89-8C2F-A44E0105A308}" type="pres">
      <dgm:prSet presAssocID="{F292C3BB-8476-4CFB-8A77-4CF631924D8B}" presName="rootConnector" presStyleLbl="node3" presStyleIdx="4" presStyleCnt="5"/>
      <dgm:spPr/>
      <dgm:t>
        <a:bodyPr/>
        <a:lstStyle/>
        <a:p>
          <a:endParaRPr lang="es-ES"/>
        </a:p>
      </dgm:t>
    </dgm:pt>
    <dgm:pt modelId="{92E24C6A-E109-4F51-8754-27B045022309}" type="pres">
      <dgm:prSet presAssocID="{F292C3BB-8476-4CFB-8A77-4CF631924D8B}" presName="hierChild4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384FCC6D-EEC5-4F84-B579-55A16C0A04DB}" type="pres">
      <dgm:prSet presAssocID="{F292C3BB-8476-4CFB-8A77-4CF631924D8B}" presName="hierChild5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F6DED10B-3AFC-4A6A-9F98-773C40D5521E}" type="pres">
      <dgm:prSet presAssocID="{9ABC5817-0393-4976-947C-DA09478FC71A}" presName="hierChild5" presStyleCnt="0"/>
      <dgm:spPr/>
    </dgm:pt>
    <dgm:pt modelId="{7685975A-18DB-4442-BFFE-BCCAAD75A752}" type="pres">
      <dgm:prSet presAssocID="{91DD45D5-EADE-4939-9B61-9C962EA01400}" presName="hierChild3" presStyleCnt="0"/>
      <dgm:spPr/>
    </dgm:pt>
  </dgm:ptLst>
  <dgm:cxnLst>
    <dgm:cxn modelId="{04CEFA92-6F90-4B12-AF0A-72EAC8B7F0B8}" srcId="{9ABC5817-0393-4976-947C-DA09478FC71A}" destId="{BAE38DB8-2588-494F-A0C0-3D1D486DFBF7}" srcOrd="3" destOrd="0" parTransId="{2CA48788-C881-4523-8B8B-44679D938EEE}" sibTransId="{E395E58B-5E78-41FD-8750-056348DB02B0}"/>
    <dgm:cxn modelId="{6F403BEA-9ADE-42CC-B2A4-1FB927B0041D}" type="presOf" srcId="{5B1E6A2C-7976-4D3B-9032-CB0278A2ADD3}" destId="{DF89EEF4-4597-4562-BEA3-DFAA8A16A083}" srcOrd="0" destOrd="0" presId="urn:microsoft.com/office/officeart/2005/8/layout/orgChart1"/>
    <dgm:cxn modelId="{EE968C64-A7B4-42A0-A598-B2115B50A24D}" srcId="{62E10FB3-6C0E-4667-99D6-AF3706679E1B}" destId="{91DD45D5-EADE-4939-9B61-9C962EA01400}" srcOrd="0" destOrd="0" parTransId="{86E0E312-AC82-4589-A5F0-EA4DFFEC1584}" sibTransId="{FD8857C1-FAF5-43C0-9739-B0FC05C51976}"/>
    <dgm:cxn modelId="{C9CCBD64-3EB6-4D24-88E3-4D9F10D0E811}" type="presOf" srcId="{CB6D8F2D-AFC0-4A0C-869D-74B46EDC1FCA}" destId="{A0ED9266-6F97-484A-8097-95DA96374DD1}" srcOrd="0" destOrd="0" presId="urn:microsoft.com/office/officeart/2005/8/layout/orgChart1"/>
    <dgm:cxn modelId="{73DFB6C6-5A86-404C-ABED-510FAAFC9422}" type="presOf" srcId="{BAE38DB8-2588-494F-A0C0-3D1D486DFBF7}" destId="{5D660E80-36EE-4FBD-828D-76EFD8845C1B}" srcOrd="1" destOrd="0" presId="urn:microsoft.com/office/officeart/2005/8/layout/orgChart1"/>
    <dgm:cxn modelId="{BB23E392-BD8B-48CB-BB8E-0399F176BB8E}" type="presOf" srcId="{00CD4CA3-0DBF-4458-B39E-D4B157BE561C}" destId="{4C47F45F-C044-4594-ACF7-A7208F0C920B}" srcOrd="0" destOrd="0" presId="urn:microsoft.com/office/officeart/2005/8/layout/orgChart1"/>
    <dgm:cxn modelId="{FF47553E-523D-49AE-8E6A-52DE80A37D6F}" type="presOf" srcId="{B8151E06-D800-4301-BDE8-9F716EB870CC}" destId="{CAEBA315-03C3-433A-A940-E325A59B0D1A}" srcOrd="1" destOrd="0" presId="urn:microsoft.com/office/officeart/2005/8/layout/orgChart1"/>
    <dgm:cxn modelId="{C6C8F905-5D11-46C2-B1C8-FBA189748585}" type="presOf" srcId="{605D56F3-490C-4D2D-AA82-E24C9598708B}" destId="{86AB2A7B-9DFF-49D9-8CB2-A640BB815815}" srcOrd="0" destOrd="0" presId="urn:microsoft.com/office/officeart/2005/8/layout/orgChart1"/>
    <dgm:cxn modelId="{1E8FACA7-CF51-4979-B33F-575244A03F56}" type="presOf" srcId="{8F6441A6-DBFE-41F9-A152-B64A9D8B3969}" destId="{BC055577-BCF5-40B8-B2FA-30990CCD1F55}" srcOrd="0" destOrd="0" presId="urn:microsoft.com/office/officeart/2005/8/layout/orgChart1"/>
    <dgm:cxn modelId="{203094E6-1A38-429D-BA04-B04846455437}" srcId="{9523B175-EFA5-4972-9F42-BF2B8AB2E8E6}" destId="{568F9195-A760-4302-8EC7-4D127BBEF700}" srcOrd="0" destOrd="0" parTransId="{D27BABFA-C7DB-4E81-B195-E88DC571A1B1}" sibTransId="{218B1DEC-4EFE-411F-AAA0-EA7ECBDD0668}"/>
    <dgm:cxn modelId="{2FF5E59B-2F80-4736-9BCE-76E2F4BE06F1}" type="presOf" srcId="{2CA48788-C881-4523-8B8B-44679D938EEE}" destId="{4B428F22-8D58-4380-8FEC-D7BFA5B7812F}" srcOrd="0" destOrd="0" presId="urn:microsoft.com/office/officeart/2005/8/layout/orgChart1"/>
    <dgm:cxn modelId="{65513022-F27D-4ABC-8185-CCE2EC4CB93F}" type="presOf" srcId="{D27BABFA-C7DB-4E81-B195-E88DC571A1B1}" destId="{12BF154B-5952-4DC0-BA93-A4E8DB36EF26}" srcOrd="0" destOrd="0" presId="urn:microsoft.com/office/officeart/2005/8/layout/orgChart1"/>
    <dgm:cxn modelId="{E0475A8F-D690-44F5-85F0-CA0841B2E646}" type="presOf" srcId="{202D285A-586B-4E5C-B6D8-5E82B9145347}" destId="{470A0683-B234-4993-807F-756AE5870335}" srcOrd="1" destOrd="0" presId="urn:microsoft.com/office/officeart/2005/8/layout/orgChart1"/>
    <dgm:cxn modelId="{EC89FDFE-CD21-48A6-B266-BE2C8386C54E}" type="presOf" srcId="{BAE38DB8-2588-494F-A0C0-3D1D486DFBF7}" destId="{C5D6AEC1-C721-4751-ACA5-FA3797542397}" srcOrd="0" destOrd="0" presId="urn:microsoft.com/office/officeart/2005/8/layout/orgChart1"/>
    <dgm:cxn modelId="{505CB4D6-85FC-4833-9FD5-B319412443DF}" type="presOf" srcId="{4D925BB2-0CFB-47BE-8068-6C0BF382D004}" destId="{B1B83AC3-A433-4067-9BEA-AC1C43A24083}" srcOrd="0" destOrd="0" presId="urn:microsoft.com/office/officeart/2005/8/layout/orgChart1"/>
    <dgm:cxn modelId="{D539874A-6752-433F-B52B-51F49E28809F}" type="presOf" srcId="{9523B175-EFA5-4972-9F42-BF2B8AB2E8E6}" destId="{CF24DEB3-43BF-473A-BEBC-EDF4E74E1E5D}" srcOrd="1" destOrd="0" presId="urn:microsoft.com/office/officeart/2005/8/layout/orgChart1"/>
    <dgm:cxn modelId="{92ECFCBE-6418-4233-AB0C-736C40587DA9}" srcId="{9ABC5817-0393-4976-947C-DA09478FC71A}" destId="{9B69A2D2-DB6E-4AD8-92E5-600415DE40AD}" srcOrd="1" destOrd="0" parTransId="{FCD88633-90F4-4414-8CF5-6EF9FB57056C}" sibTransId="{FB7FAA87-5AA6-449F-8622-7C3562A1F304}"/>
    <dgm:cxn modelId="{72A3E2F5-05E7-4412-9079-86A47BD19EA3}" type="presOf" srcId="{475B063F-F313-4D9C-B374-FD508F2A8D0A}" destId="{611FF8D8-5B17-4917-9BB9-464486925B9B}" srcOrd="0" destOrd="0" presId="urn:microsoft.com/office/officeart/2005/8/layout/orgChart1"/>
    <dgm:cxn modelId="{1F26BC57-EEF8-4702-9BC1-A8F69BC95868}" type="presOf" srcId="{FCD88633-90F4-4414-8CF5-6EF9FB57056C}" destId="{85FA672C-AD01-4BD2-8E1D-F42DC4C8AA69}" srcOrd="0" destOrd="0" presId="urn:microsoft.com/office/officeart/2005/8/layout/orgChart1"/>
    <dgm:cxn modelId="{AB3F8B10-F2F1-4BCE-A596-5D6AD4AD7377}" srcId="{9B69A2D2-DB6E-4AD8-92E5-600415DE40AD}" destId="{45FDC275-2637-40CE-908D-123EBD9935D8}" srcOrd="0" destOrd="0" parTransId="{4D925BB2-0CFB-47BE-8068-6C0BF382D004}" sibTransId="{6AE54DF0-8D1F-4D5E-9371-C7CB7DB4D58F}"/>
    <dgm:cxn modelId="{00AA5CF0-26FB-4E0C-8A55-D60423ED3012}" type="presOf" srcId="{9523B175-EFA5-4972-9F42-BF2B8AB2E8E6}" destId="{1354C3CA-E01F-4012-8A14-44A1AC8339DF}" srcOrd="0" destOrd="0" presId="urn:microsoft.com/office/officeart/2005/8/layout/orgChart1"/>
    <dgm:cxn modelId="{C330D31C-CEFD-410D-B04A-62BA936F9978}" type="presOf" srcId="{F668B91F-FA28-4DB5-B889-B81C65D899DD}" destId="{D321D4F2-2398-4A81-A695-40E1B7A27D73}" srcOrd="0" destOrd="0" presId="urn:microsoft.com/office/officeart/2005/8/layout/orgChart1"/>
    <dgm:cxn modelId="{9F47D854-A0EA-42A5-B2FB-8F56D8952AA9}" type="presOf" srcId="{62E10FB3-6C0E-4667-99D6-AF3706679E1B}" destId="{EBF3C099-AB82-4E70-AF63-4CD6D69ED6B6}" srcOrd="0" destOrd="0" presId="urn:microsoft.com/office/officeart/2005/8/layout/orgChart1"/>
    <dgm:cxn modelId="{0F6DFC9D-E178-44D6-83AD-7C5CDCB27BF0}" srcId="{B8151E06-D800-4301-BDE8-9F716EB870CC}" destId="{E771BB34-21F3-4F66-9607-D55C994014FD}" srcOrd="1" destOrd="0" parTransId="{CB6D8F2D-AFC0-4A0C-869D-74B46EDC1FCA}" sibTransId="{14E3D85C-AD73-431E-99AA-43469C9AB763}"/>
    <dgm:cxn modelId="{10BB959D-7340-4DCA-8B30-487E26D7FDDA}" type="presOf" srcId="{8F6441A6-DBFE-41F9-A152-B64A9D8B3969}" destId="{E30FE0F8-B743-4928-9F7A-22CD1B85B22C}" srcOrd="1" destOrd="0" presId="urn:microsoft.com/office/officeart/2005/8/layout/orgChart1"/>
    <dgm:cxn modelId="{5FCF5CFA-12D1-4CC3-807E-94DFD4E8C7B3}" type="presOf" srcId="{5CAF1335-52A6-4BCB-83F9-2E63582AD0BE}" destId="{111540CD-D48B-43F1-8EE3-9176F378C68D}" srcOrd="1" destOrd="0" presId="urn:microsoft.com/office/officeart/2005/8/layout/orgChart1"/>
    <dgm:cxn modelId="{6FD165BE-C761-4D28-B7E8-2EC390A0C329}" type="presOf" srcId="{AC2CE106-64EC-47C8-9C8A-3A0D29742D08}" destId="{6D41EE6E-34BB-4BF3-9C4E-D7C3E05B786B}" srcOrd="0" destOrd="0" presId="urn:microsoft.com/office/officeart/2005/8/layout/orgChart1"/>
    <dgm:cxn modelId="{C0388C81-AD16-4A68-AF39-99F634AA14F1}" type="presOf" srcId="{91DD45D5-EADE-4939-9B61-9C962EA01400}" destId="{C70CEB0D-5C75-4B2D-B433-B76E9428FAC7}" srcOrd="1" destOrd="0" presId="urn:microsoft.com/office/officeart/2005/8/layout/orgChart1"/>
    <dgm:cxn modelId="{C4BD4008-DD42-4880-BC69-8676986DD5ED}" type="presOf" srcId="{00CD4CA3-0DBF-4458-B39E-D4B157BE561C}" destId="{0FCB23A7-14C4-4996-91B9-393CFFD58225}" srcOrd="1" destOrd="0" presId="urn:microsoft.com/office/officeart/2005/8/layout/orgChart1"/>
    <dgm:cxn modelId="{B3120350-F626-4430-B9C3-3F667257864F}" type="presOf" srcId="{45FDC275-2637-40CE-908D-123EBD9935D8}" destId="{52543F80-F79A-4A06-AD8F-ED253E4A98EF}" srcOrd="1" destOrd="0" presId="urn:microsoft.com/office/officeart/2005/8/layout/orgChart1"/>
    <dgm:cxn modelId="{B8F35705-5F90-407C-A3C5-3A1B4D370F61}" type="presOf" srcId="{5B1E6A2C-7976-4D3B-9032-CB0278A2ADD3}" destId="{733E4486-FCBB-4C56-96E9-2715A1334777}" srcOrd="1" destOrd="0" presId="urn:microsoft.com/office/officeart/2005/8/layout/orgChart1"/>
    <dgm:cxn modelId="{231BB116-2E50-4BC0-AE4D-2AF48F21C097}" type="presOf" srcId="{568F9195-A760-4302-8EC7-4D127BBEF700}" destId="{38022279-41F0-4B0D-B011-55A663796465}" srcOrd="1" destOrd="0" presId="urn:microsoft.com/office/officeart/2005/8/layout/orgChart1"/>
    <dgm:cxn modelId="{3F4920EF-F690-4FF4-B450-74FD4F5B2A17}" type="presOf" srcId="{78220118-C7BE-428B-A22C-CDA49DE5B9E4}" destId="{E2BA5E9C-754B-4208-A415-2D49EC02C9FD}" srcOrd="0" destOrd="0" presId="urn:microsoft.com/office/officeart/2005/8/layout/orgChart1"/>
    <dgm:cxn modelId="{1A92DFDC-9608-432D-B547-813B6A757E6C}" type="presOf" srcId="{B8151E06-D800-4301-BDE8-9F716EB870CC}" destId="{5C5067D7-182A-4916-8C34-A3F000BCE666}" srcOrd="0" destOrd="0" presId="urn:microsoft.com/office/officeart/2005/8/layout/orgChart1"/>
    <dgm:cxn modelId="{7C3CA659-B9A2-46CC-9AAC-D309FB9E451E}" type="presOf" srcId="{28336269-FEB6-4602-8D7C-11A442C7B582}" destId="{BACB450F-892B-4F24-A134-B2BD43A8842D}" srcOrd="0" destOrd="0" presId="urn:microsoft.com/office/officeart/2005/8/layout/orgChart1"/>
    <dgm:cxn modelId="{BC888467-851E-4A31-BBCD-8B34631B24F8}" type="presOf" srcId="{F292C3BB-8476-4CFB-8A77-4CF631924D8B}" destId="{3AEE0441-8247-4211-B10A-B8166DA6C39B}" srcOrd="0" destOrd="0" presId="urn:microsoft.com/office/officeart/2005/8/layout/orgChart1"/>
    <dgm:cxn modelId="{18CCC8D6-E74A-4BEF-BCE4-92D1B97071B3}" type="presOf" srcId="{9B69A2D2-DB6E-4AD8-92E5-600415DE40AD}" destId="{C7150F13-E4F7-421B-9CFF-B88F602C65B6}" srcOrd="0" destOrd="0" presId="urn:microsoft.com/office/officeart/2005/8/layout/orgChart1"/>
    <dgm:cxn modelId="{E3CBE250-B280-4089-A9C8-2BE954BE3E8D}" type="presOf" srcId="{F292C3BB-8476-4CFB-8A77-4CF631924D8B}" destId="{4C9FD139-5298-4C89-8C2F-A44E0105A308}" srcOrd="1" destOrd="0" presId="urn:microsoft.com/office/officeart/2005/8/layout/orgChart1"/>
    <dgm:cxn modelId="{C8B57451-DE03-4CE8-AD94-007E1BFA6FD3}" srcId="{9ABC5817-0393-4976-947C-DA09478FC71A}" destId="{5CAF1335-52A6-4BCB-83F9-2E63582AD0BE}" srcOrd="2" destOrd="0" parTransId="{605D56F3-490C-4D2D-AA82-E24C9598708B}" sibTransId="{9D841F04-25A4-47D5-B8D5-2237FD3951FE}"/>
    <dgm:cxn modelId="{E5AF8619-4FDD-4C94-91B1-EE5BB9FE0B40}" type="presOf" srcId="{9ABC5817-0393-4976-947C-DA09478FC71A}" destId="{B8FE33B2-C279-44B9-9513-57CF5A554ED9}" srcOrd="0" destOrd="0" presId="urn:microsoft.com/office/officeart/2005/8/layout/orgChart1"/>
    <dgm:cxn modelId="{8E7B74AC-EC33-449D-8E38-2D1C03478183}" type="presOf" srcId="{202D285A-586B-4E5C-B6D8-5E82B9145347}" destId="{2680870C-A6EA-4149-8B5D-A0EA82870CD2}" srcOrd="0" destOrd="0" presId="urn:microsoft.com/office/officeart/2005/8/layout/orgChart1"/>
    <dgm:cxn modelId="{CF9E56E7-016F-48AF-8D05-08E437817694}" type="presOf" srcId="{568F9195-A760-4302-8EC7-4D127BBEF700}" destId="{3792ABDE-DF20-4C52-A4D4-C739A43F4945}" srcOrd="0" destOrd="0" presId="urn:microsoft.com/office/officeart/2005/8/layout/orgChart1"/>
    <dgm:cxn modelId="{25F5B589-4CAD-48E9-BCB3-3B3FACC6F4F6}" type="presOf" srcId="{E771BB34-21F3-4F66-9607-D55C994014FD}" destId="{2752ED75-0A0E-40DE-8E61-5E68E8832E90}" srcOrd="1" destOrd="0" presId="urn:microsoft.com/office/officeart/2005/8/layout/orgChart1"/>
    <dgm:cxn modelId="{98378D43-0940-4640-9B5C-10754BC3BF58}" srcId="{91DD45D5-EADE-4939-9B61-9C962EA01400}" destId="{9ABC5817-0393-4976-947C-DA09478FC71A}" srcOrd="0" destOrd="0" parTransId="{28336269-FEB6-4602-8D7C-11A442C7B582}" sibTransId="{CAC715B9-6E17-48EA-B844-E21941A6FD27}"/>
    <dgm:cxn modelId="{1430E9A9-F4E2-4975-9197-E4C04886D913}" srcId="{B8151E06-D800-4301-BDE8-9F716EB870CC}" destId="{8F6441A6-DBFE-41F9-A152-B64A9D8B3969}" srcOrd="0" destOrd="0" parTransId="{AC2CE106-64EC-47C8-9C8A-3A0D29742D08}" sibTransId="{C5B02BF3-247A-4C9E-8D38-0567FA5A8C09}"/>
    <dgm:cxn modelId="{C3830EB6-51F6-4884-B9C3-06F415890227}" srcId="{9ABC5817-0393-4976-947C-DA09478FC71A}" destId="{B8151E06-D800-4301-BDE8-9F716EB870CC}" srcOrd="0" destOrd="0" parTransId="{F668B91F-FA28-4DB5-B889-B81C65D899DD}" sibTransId="{6E69D9AA-F0AC-43F9-8BF3-715C248F76C9}"/>
    <dgm:cxn modelId="{94EC8D5D-4ED4-4309-88AD-7BA01117C82C}" type="presOf" srcId="{9B69A2D2-DB6E-4AD8-92E5-600415DE40AD}" destId="{0DCFC369-611C-44B6-A3B9-0E9DB8E469D0}" srcOrd="1" destOrd="0" presId="urn:microsoft.com/office/officeart/2005/8/layout/orgChart1"/>
    <dgm:cxn modelId="{E0ABB812-42B4-49E1-B125-A95E4E8AC2BB}" type="presOf" srcId="{91DD45D5-EADE-4939-9B61-9C962EA01400}" destId="{6CAD9ED4-EF0F-4A43-A1DD-4DDAA3777753}" srcOrd="0" destOrd="0" presId="urn:microsoft.com/office/officeart/2005/8/layout/orgChart1"/>
    <dgm:cxn modelId="{C7FD2233-4903-480F-B75B-CCFC18B27DF7}" srcId="{BAE38DB8-2588-494F-A0C0-3D1D486DFBF7}" destId="{9523B175-EFA5-4972-9F42-BF2B8AB2E8E6}" srcOrd="0" destOrd="0" parTransId="{84DD3583-C3B6-4CA9-845D-03EBFDB6A22A}" sibTransId="{B80DA25E-594B-4B9E-B0C9-E5C40A7E2750}"/>
    <dgm:cxn modelId="{8742AF02-C0DE-4955-981F-6C64A8B0B849}" type="presOf" srcId="{476619B1-8BAB-499B-B2DB-02576DD1AB64}" destId="{9FB24286-AD38-42BB-8BC9-E3CF1CD736BF}" srcOrd="0" destOrd="0" presId="urn:microsoft.com/office/officeart/2005/8/layout/orgChart1"/>
    <dgm:cxn modelId="{FBDE5ED2-85FC-4A65-9ED1-8EE6C1B535B6}" type="presOf" srcId="{E771BB34-21F3-4F66-9607-D55C994014FD}" destId="{1884D5AC-A115-4FE6-9723-E4AF8D2305E8}" srcOrd="0" destOrd="0" presId="urn:microsoft.com/office/officeart/2005/8/layout/orgChart1"/>
    <dgm:cxn modelId="{78B63EE9-2BA5-4A0B-A656-8D2221FE056A}" srcId="{9ABC5817-0393-4976-947C-DA09478FC71A}" destId="{F292C3BB-8476-4CFB-8A77-4CF631924D8B}" srcOrd="4" destOrd="0" parTransId="{476619B1-8BAB-499B-B2DB-02576DD1AB64}" sibTransId="{ECDFC90D-1CD6-4CB0-A7B6-6B2757399B3C}"/>
    <dgm:cxn modelId="{971FCB5D-161A-4B1A-8360-D0437DC96B66}" srcId="{45FDC275-2637-40CE-908D-123EBD9935D8}" destId="{202D285A-586B-4E5C-B6D8-5E82B9145347}" srcOrd="0" destOrd="0" parTransId="{475B063F-F313-4D9C-B374-FD508F2A8D0A}" sibTransId="{1410C6B2-3E21-47C3-A269-968E06C7FD20}"/>
    <dgm:cxn modelId="{5DB4DDDA-9635-407D-96B0-892C2B4060EB}" type="presOf" srcId="{5CAF1335-52A6-4BCB-83F9-2E63582AD0BE}" destId="{FCDF3A52-AA01-4C71-8BF4-726E1A55094C}" srcOrd="0" destOrd="0" presId="urn:microsoft.com/office/officeart/2005/8/layout/orgChart1"/>
    <dgm:cxn modelId="{97C50B55-46D4-4693-874B-A41DB3204BCA}" srcId="{5CAF1335-52A6-4BCB-83F9-2E63582AD0BE}" destId="{00CD4CA3-0DBF-4458-B39E-D4B157BE561C}" srcOrd="0" destOrd="0" parTransId="{78220118-C7BE-428B-A22C-CDA49DE5B9E4}" sibTransId="{9E97F6AC-87E8-48DB-A9B8-E00DB6B6C8F7}"/>
    <dgm:cxn modelId="{B4B0D6EA-D7D0-464D-82B0-10DD5B73FA6F}" type="presOf" srcId="{45FDC275-2637-40CE-908D-123EBD9935D8}" destId="{937A00D9-9C42-4908-9365-07D344789BD8}" srcOrd="0" destOrd="0" presId="urn:microsoft.com/office/officeart/2005/8/layout/orgChart1"/>
    <dgm:cxn modelId="{1A0786E0-AB20-479E-BC31-691A36014244}" type="presOf" srcId="{84DD3583-C3B6-4CA9-845D-03EBFDB6A22A}" destId="{34ACDE06-9C5D-480F-B027-BB84AA57433C}" srcOrd="0" destOrd="0" presId="urn:microsoft.com/office/officeart/2005/8/layout/orgChart1"/>
    <dgm:cxn modelId="{13A1A9A5-AE73-4FF4-94F0-8205BF77830F}" type="presOf" srcId="{9ABC5817-0393-4976-947C-DA09478FC71A}" destId="{D7032BDC-E041-4FD3-807C-58EA3C7DFAF6}" srcOrd="1" destOrd="0" presId="urn:microsoft.com/office/officeart/2005/8/layout/orgChart1"/>
    <dgm:cxn modelId="{FF6FC743-7C67-44E9-A460-69A0E16D62E4}" type="presOf" srcId="{5E360FF4-D1D6-4576-BFFB-287150CB0A49}" destId="{4477013C-C524-4B93-A64C-F600FD5E16B3}" srcOrd="0" destOrd="0" presId="urn:microsoft.com/office/officeart/2005/8/layout/orgChart1"/>
    <dgm:cxn modelId="{911D1C3E-D984-47F8-A5F8-96C51752AC37}" srcId="{202D285A-586B-4E5C-B6D8-5E82B9145347}" destId="{5B1E6A2C-7976-4D3B-9032-CB0278A2ADD3}" srcOrd="0" destOrd="0" parTransId="{5E360FF4-D1D6-4576-BFFB-287150CB0A49}" sibTransId="{D90AECF4-E4D4-4EAF-83FD-DA6040172BCF}"/>
    <dgm:cxn modelId="{1B253D1F-69D8-4862-9A26-85B8D946DF37}" type="presParOf" srcId="{EBF3C099-AB82-4E70-AF63-4CD6D69ED6B6}" destId="{C5EAE7A3-F91A-4F39-B2BE-CBCA0024B8A7}" srcOrd="0" destOrd="0" presId="urn:microsoft.com/office/officeart/2005/8/layout/orgChart1"/>
    <dgm:cxn modelId="{8498EEA8-EFD9-4ABC-841F-0E695192BCE1}" type="presParOf" srcId="{C5EAE7A3-F91A-4F39-B2BE-CBCA0024B8A7}" destId="{C9A5D605-B1D9-48A8-8053-B8A48569EC8E}" srcOrd="0" destOrd="0" presId="urn:microsoft.com/office/officeart/2005/8/layout/orgChart1"/>
    <dgm:cxn modelId="{6FA6F647-393C-434D-8BCA-3C2F6EDD3DEA}" type="presParOf" srcId="{C9A5D605-B1D9-48A8-8053-B8A48569EC8E}" destId="{6CAD9ED4-EF0F-4A43-A1DD-4DDAA3777753}" srcOrd="0" destOrd="0" presId="urn:microsoft.com/office/officeart/2005/8/layout/orgChart1"/>
    <dgm:cxn modelId="{DB33A9DE-B80B-40EC-BE24-A540B5E5161E}" type="presParOf" srcId="{C9A5D605-B1D9-48A8-8053-B8A48569EC8E}" destId="{C70CEB0D-5C75-4B2D-B433-B76E9428FAC7}" srcOrd="1" destOrd="0" presId="urn:microsoft.com/office/officeart/2005/8/layout/orgChart1"/>
    <dgm:cxn modelId="{6383EB66-4BAC-4EEF-BE0B-07F81E0F5901}" type="presParOf" srcId="{C5EAE7A3-F91A-4F39-B2BE-CBCA0024B8A7}" destId="{19DBF8C8-FF5C-4F67-8591-47B59809CE40}" srcOrd="1" destOrd="0" presId="urn:microsoft.com/office/officeart/2005/8/layout/orgChart1"/>
    <dgm:cxn modelId="{F8781DE6-C213-4219-A583-F3A6FBC20BF3}" type="presParOf" srcId="{19DBF8C8-FF5C-4F67-8591-47B59809CE40}" destId="{BACB450F-892B-4F24-A134-B2BD43A8842D}" srcOrd="0" destOrd="0" presId="urn:microsoft.com/office/officeart/2005/8/layout/orgChart1"/>
    <dgm:cxn modelId="{EE47E44D-71A7-4201-8DFA-4C3C75D9C945}" type="presParOf" srcId="{19DBF8C8-FF5C-4F67-8591-47B59809CE40}" destId="{86FED3ED-2FDE-4FD9-8CDF-910B265D3B01}" srcOrd="1" destOrd="0" presId="urn:microsoft.com/office/officeart/2005/8/layout/orgChart1"/>
    <dgm:cxn modelId="{5C9D81B9-E034-4ADA-A715-9A2CE6DEFD1F}" type="presParOf" srcId="{86FED3ED-2FDE-4FD9-8CDF-910B265D3B01}" destId="{BDB2F9DA-CFF6-4FB1-8A1B-586AACAC5015}" srcOrd="0" destOrd="0" presId="urn:microsoft.com/office/officeart/2005/8/layout/orgChart1"/>
    <dgm:cxn modelId="{BFC608B5-D94D-48DB-B434-227E9AB2A468}" type="presParOf" srcId="{BDB2F9DA-CFF6-4FB1-8A1B-586AACAC5015}" destId="{B8FE33B2-C279-44B9-9513-57CF5A554ED9}" srcOrd="0" destOrd="0" presId="urn:microsoft.com/office/officeart/2005/8/layout/orgChart1"/>
    <dgm:cxn modelId="{720B418E-9D8B-4571-9E46-DB0FD5C2DF71}" type="presParOf" srcId="{BDB2F9DA-CFF6-4FB1-8A1B-586AACAC5015}" destId="{D7032BDC-E041-4FD3-807C-58EA3C7DFAF6}" srcOrd="1" destOrd="0" presId="urn:microsoft.com/office/officeart/2005/8/layout/orgChart1"/>
    <dgm:cxn modelId="{271392D0-0D97-46AB-AAD7-8199E9BC1076}" type="presParOf" srcId="{86FED3ED-2FDE-4FD9-8CDF-910B265D3B01}" destId="{912B6567-DB33-440E-937C-0D89EB967EEB}" srcOrd="1" destOrd="0" presId="urn:microsoft.com/office/officeart/2005/8/layout/orgChart1"/>
    <dgm:cxn modelId="{93A9FC83-D7B1-4F33-8F51-88275DAE9D36}" type="presParOf" srcId="{912B6567-DB33-440E-937C-0D89EB967EEB}" destId="{D321D4F2-2398-4A81-A695-40E1B7A27D73}" srcOrd="0" destOrd="0" presId="urn:microsoft.com/office/officeart/2005/8/layout/orgChart1"/>
    <dgm:cxn modelId="{E3714DF2-4492-4E80-ADE3-74912701D69D}" type="presParOf" srcId="{912B6567-DB33-440E-937C-0D89EB967EEB}" destId="{3818CA77-EDC4-4F26-A753-B09F837B4771}" srcOrd="1" destOrd="0" presId="urn:microsoft.com/office/officeart/2005/8/layout/orgChart1"/>
    <dgm:cxn modelId="{E297B232-47CB-4A72-8659-21526E1DEC84}" type="presParOf" srcId="{3818CA77-EDC4-4F26-A753-B09F837B4771}" destId="{0BEAF6A5-F1B8-4770-BFA5-ED00FFDCA2F0}" srcOrd="0" destOrd="0" presId="urn:microsoft.com/office/officeart/2005/8/layout/orgChart1"/>
    <dgm:cxn modelId="{C32304D8-0F42-421E-8DE3-0CB61902E4D4}" type="presParOf" srcId="{0BEAF6A5-F1B8-4770-BFA5-ED00FFDCA2F0}" destId="{5C5067D7-182A-4916-8C34-A3F000BCE666}" srcOrd="0" destOrd="0" presId="urn:microsoft.com/office/officeart/2005/8/layout/orgChart1"/>
    <dgm:cxn modelId="{0F644705-CB1A-40DD-82A1-D7962E28296E}" type="presParOf" srcId="{0BEAF6A5-F1B8-4770-BFA5-ED00FFDCA2F0}" destId="{CAEBA315-03C3-433A-A940-E325A59B0D1A}" srcOrd="1" destOrd="0" presId="urn:microsoft.com/office/officeart/2005/8/layout/orgChart1"/>
    <dgm:cxn modelId="{C450168C-F889-4B7D-A0C2-DDE57C2C6AF6}" type="presParOf" srcId="{3818CA77-EDC4-4F26-A753-B09F837B4771}" destId="{FFF0FA52-D181-4E37-9D03-8A9529B5F9C2}" srcOrd="1" destOrd="0" presId="urn:microsoft.com/office/officeart/2005/8/layout/orgChart1"/>
    <dgm:cxn modelId="{D2F99D30-27CD-43F5-9C2C-1DBE7135A852}" type="presParOf" srcId="{FFF0FA52-D181-4E37-9D03-8A9529B5F9C2}" destId="{6D41EE6E-34BB-4BF3-9C4E-D7C3E05B786B}" srcOrd="0" destOrd="0" presId="urn:microsoft.com/office/officeart/2005/8/layout/orgChart1"/>
    <dgm:cxn modelId="{F7CE3FC6-6217-4393-A44A-0D7C5536C7E7}" type="presParOf" srcId="{FFF0FA52-D181-4E37-9D03-8A9529B5F9C2}" destId="{97C37CE4-9CAE-4B82-9C98-5F711CFED60B}" srcOrd="1" destOrd="0" presId="urn:microsoft.com/office/officeart/2005/8/layout/orgChart1"/>
    <dgm:cxn modelId="{9ABBF506-44A0-4311-B2D9-B326318AA4F8}" type="presParOf" srcId="{97C37CE4-9CAE-4B82-9C98-5F711CFED60B}" destId="{7A600F25-B027-47E2-90C2-738FAF988B51}" srcOrd="0" destOrd="0" presId="urn:microsoft.com/office/officeart/2005/8/layout/orgChart1"/>
    <dgm:cxn modelId="{B5FAA0C2-E1AA-4216-B675-BD28CD3D2261}" type="presParOf" srcId="{7A600F25-B027-47E2-90C2-738FAF988B51}" destId="{BC055577-BCF5-40B8-B2FA-30990CCD1F55}" srcOrd="0" destOrd="0" presId="urn:microsoft.com/office/officeart/2005/8/layout/orgChart1"/>
    <dgm:cxn modelId="{7E727221-08CD-4C43-9703-1F60E3837611}" type="presParOf" srcId="{7A600F25-B027-47E2-90C2-738FAF988B51}" destId="{E30FE0F8-B743-4928-9F7A-22CD1B85B22C}" srcOrd="1" destOrd="0" presId="urn:microsoft.com/office/officeart/2005/8/layout/orgChart1"/>
    <dgm:cxn modelId="{4E99AEAA-83B1-4899-BE2A-8B7AE32FC13E}" type="presParOf" srcId="{97C37CE4-9CAE-4B82-9C98-5F711CFED60B}" destId="{4944A13F-7A13-4462-AE85-7B640B567849}" srcOrd="1" destOrd="0" presId="urn:microsoft.com/office/officeart/2005/8/layout/orgChart1"/>
    <dgm:cxn modelId="{630C9755-9168-4BC5-AFC7-BB0FE1B96460}" type="presParOf" srcId="{97C37CE4-9CAE-4B82-9C98-5F711CFED60B}" destId="{A323AE01-53D6-45EA-876F-83F1D76D8ABD}" srcOrd="2" destOrd="0" presId="urn:microsoft.com/office/officeart/2005/8/layout/orgChart1"/>
    <dgm:cxn modelId="{EA3B166F-4CB1-41F1-9D1A-45B08505D71B}" type="presParOf" srcId="{FFF0FA52-D181-4E37-9D03-8A9529B5F9C2}" destId="{A0ED9266-6F97-484A-8097-95DA96374DD1}" srcOrd="2" destOrd="0" presId="urn:microsoft.com/office/officeart/2005/8/layout/orgChart1"/>
    <dgm:cxn modelId="{9ACF04C6-DA05-46C9-B59F-894E532B94AB}" type="presParOf" srcId="{FFF0FA52-D181-4E37-9D03-8A9529B5F9C2}" destId="{342051C6-6C71-4E73-AFD4-BE1215A4B267}" srcOrd="3" destOrd="0" presId="urn:microsoft.com/office/officeart/2005/8/layout/orgChart1"/>
    <dgm:cxn modelId="{E1C275DC-12B4-476D-B8FE-CB98C57ABC80}" type="presParOf" srcId="{342051C6-6C71-4E73-AFD4-BE1215A4B267}" destId="{42354A23-8349-4367-89CC-BD4250EC8FDC}" srcOrd="0" destOrd="0" presId="urn:microsoft.com/office/officeart/2005/8/layout/orgChart1"/>
    <dgm:cxn modelId="{579EEB6D-DF0D-4E4D-A81B-E200F2CD92EE}" type="presParOf" srcId="{42354A23-8349-4367-89CC-BD4250EC8FDC}" destId="{1884D5AC-A115-4FE6-9723-E4AF8D2305E8}" srcOrd="0" destOrd="0" presId="urn:microsoft.com/office/officeart/2005/8/layout/orgChart1"/>
    <dgm:cxn modelId="{4C72E8A2-6EEC-4433-A947-4B03B26AE2B6}" type="presParOf" srcId="{42354A23-8349-4367-89CC-BD4250EC8FDC}" destId="{2752ED75-0A0E-40DE-8E61-5E68E8832E90}" srcOrd="1" destOrd="0" presId="urn:microsoft.com/office/officeart/2005/8/layout/orgChart1"/>
    <dgm:cxn modelId="{AF8A77F1-90D6-42B3-8B1D-2D51F4B55981}" type="presParOf" srcId="{342051C6-6C71-4E73-AFD4-BE1215A4B267}" destId="{84BB10BF-56F0-429F-A3E1-25A969136356}" srcOrd="1" destOrd="0" presId="urn:microsoft.com/office/officeart/2005/8/layout/orgChart1"/>
    <dgm:cxn modelId="{7D9236C0-B548-4008-B48B-664652B48174}" type="presParOf" srcId="{342051C6-6C71-4E73-AFD4-BE1215A4B267}" destId="{F442BB0B-0757-49F5-888C-166C6CCD48C5}" srcOrd="2" destOrd="0" presId="urn:microsoft.com/office/officeart/2005/8/layout/orgChart1"/>
    <dgm:cxn modelId="{B9A73A90-BE31-4A29-8078-9AEFD482A022}" type="presParOf" srcId="{3818CA77-EDC4-4F26-A753-B09F837B4771}" destId="{75C8285F-B56B-4B9F-A920-EFD1AC7FB784}" srcOrd="2" destOrd="0" presId="urn:microsoft.com/office/officeart/2005/8/layout/orgChart1"/>
    <dgm:cxn modelId="{4E8A076B-295D-4CC5-B399-6C1A567B1902}" type="presParOf" srcId="{912B6567-DB33-440E-937C-0D89EB967EEB}" destId="{85FA672C-AD01-4BD2-8E1D-F42DC4C8AA69}" srcOrd="2" destOrd="0" presId="urn:microsoft.com/office/officeart/2005/8/layout/orgChart1"/>
    <dgm:cxn modelId="{001C98CC-93DD-4496-83A0-CD9DC8D5F4A0}" type="presParOf" srcId="{912B6567-DB33-440E-937C-0D89EB967EEB}" destId="{2BAF5824-329E-441A-B212-FA5744B4DBB8}" srcOrd="3" destOrd="0" presId="urn:microsoft.com/office/officeart/2005/8/layout/orgChart1"/>
    <dgm:cxn modelId="{7DB45789-9639-4F5C-A918-EB5FC054146E}" type="presParOf" srcId="{2BAF5824-329E-441A-B212-FA5744B4DBB8}" destId="{A140E017-0B12-4C0E-9BD9-BB20C830EEBA}" srcOrd="0" destOrd="0" presId="urn:microsoft.com/office/officeart/2005/8/layout/orgChart1"/>
    <dgm:cxn modelId="{8935DA91-1709-4746-A6A8-802D85FDB9FF}" type="presParOf" srcId="{A140E017-0B12-4C0E-9BD9-BB20C830EEBA}" destId="{C7150F13-E4F7-421B-9CFF-B88F602C65B6}" srcOrd="0" destOrd="0" presId="urn:microsoft.com/office/officeart/2005/8/layout/orgChart1"/>
    <dgm:cxn modelId="{A33A267A-0619-4ECA-A0E4-C439FC51CECC}" type="presParOf" srcId="{A140E017-0B12-4C0E-9BD9-BB20C830EEBA}" destId="{0DCFC369-611C-44B6-A3B9-0E9DB8E469D0}" srcOrd="1" destOrd="0" presId="urn:microsoft.com/office/officeart/2005/8/layout/orgChart1"/>
    <dgm:cxn modelId="{C0B5D49B-6B45-4908-9178-B04F554D111C}" type="presParOf" srcId="{2BAF5824-329E-441A-B212-FA5744B4DBB8}" destId="{7AB2DEDD-7AE9-412A-9F22-309ABF78F8F7}" srcOrd="1" destOrd="0" presId="urn:microsoft.com/office/officeart/2005/8/layout/orgChart1"/>
    <dgm:cxn modelId="{31E8F351-1960-4872-9B77-CF9AD0243D8A}" type="presParOf" srcId="{7AB2DEDD-7AE9-412A-9F22-309ABF78F8F7}" destId="{B1B83AC3-A433-4067-9BEA-AC1C43A24083}" srcOrd="0" destOrd="0" presId="urn:microsoft.com/office/officeart/2005/8/layout/orgChart1"/>
    <dgm:cxn modelId="{60EA958B-8A3B-4190-A3B1-019E45E4D64C}" type="presParOf" srcId="{7AB2DEDD-7AE9-412A-9F22-309ABF78F8F7}" destId="{6D2837A7-C927-4259-B3E5-4823D583B9CB}" srcOrd="1" destOrd="0" presId="urn:microsoft.com/office/officeart/2005/8/layout/orgChart1"/>
    <dgm:cxn modelId="{1298524C-CB0F-42D3-A7D6-688550282479}" type="presParOf" srcId="{6D2837A7-C927-4259-B3E5-4823D583B9CB}" destId="{6BA8A8D1-86FB-4F2B-9EB0-770E38AA658A}" srcOrd="0" destOrd="0" presId="urn:microsoft.com/office/officeart/2005/8/layout/orgChart1"/>
    <dgm:cxn modelId="{84625D8A-DE3C-4F6E-8D2D-05DDAFD02DC9}" type="presParOf" srcId="{6BA8A8D1-86FB-4F2B-9EB0-770E38AA658A}" destId="{937A00D9-9C42-4908-9365-07D344789BD8}" srcOrd="0" destOrd="0" presId="urn:microsoft.com/office/officeart/2005/8/layout/orgChart1"/>
    <dgm:cxn modelId="{6DB34E83-7C8E-492C-8887-47D23162E99C}" type="presParOf" srcId="{6BA8A8D1-86FB-4F2B-9EB0-770E38AA658A}" destId="{52543F80-F79A-4A06-AD8F-ED253E4A98EF}" srcOrd="1" destOrd="0" presId="urn:microsoft.com/office/officeart/2005/8/layout/orgChart1"/>
    <dgm:cxn modelId="{AA789D1D-C036-44DA-AC68-3594EF60362B}" type="presParOf" srcId="{6D2837A7-C927-4259-B3E5-4823D583B9CB}" destId="{7F4E6CE1-D925-4A6F-8443-A3B58AAA95E2}" srcOrd="1" destOrd="0" presId="urn:microsoft.com/office/officeart/2005/8/layout/orgChart1"/>
    <dgm:cxn modelId="{1E33D3DA-25F2-4BD4-A0D2-4F01C6A159BB}" type="presParOf" srcId="{7F4E6CE1-D925-4A6F-8443-A3B58AAA95E2}" destId="{611FF8D8-5B17-4917-9BB9-464486925B9B}" srcOrd="0" destOrd="0" presId="urn:microsoft.com/office/officeart/2005/8/layout/orgChart1"/>
    <dgm:cxn modelId="{AA39127F-32F8-460D-AD20-E8E80C5ACFF4}" type="presParOf" srcId="{7F4E6CE1-D925-4A6F-8443-A3B58AAA95E2}" destId="{79E9F395-F3EB-4BFD-AA9B-BFE920D25C97}" srcOrd="1" destOrd="0" presId="urn:microsoft.com/office/officeart/2005/8/layout/orgChart1"/>
    <dgm:cxn modelId="{9F62F9E2-9D49-4CBD-BF4A-0BCDE583521A}" type="presParOf" srcId="{79E9F395-F3EB-4BFD-AA9B-BFE920D25C97}" destId="{927DC2CB-178B-46D9-A2CD-F6A6ABB40FC8}" srcOrd="0" destOrd="0" presId="urn:microsoft.com/office/officeart/2005/8/layout/orgChart1"/>
    <dgm:cxn modelId="{75A097E8-F46B-4FAB-BEEB-F45313D6DE73}" type="presParOf" srcId="{927DC2CB-178B-46D9-A2CD-F6A6ABB40FC8}" destId="{2680870C-A6EA-4149-8B5D-A0EA82870CD2}" srcOrd="0" destOrd="0" presId="urn:microsoft.com/office/officeart/2005/8/layout/orgChart1"/>
    <dgm:cxn modelId="{A0E8114F-EF34-4E77-B3E3-4AB5428A7BD8}" type="presParOf" srcId="{927DC2CB-178B-46D9-A2CD-F6A6ABB40FC8}" destId="{470A0683-B234-4993-807F-756AE5870335}" srcOrd="1" destOrd="0" presId="urn:microsoft.com/office/officeart/2005/8/layout/orgChart1"/>
    <dgm:cxn modelId="{30157BDD-63FD-4629-81F8-2330FD6B8750}" type="presParOf" srcId="{79E9F395-F3EB-4BFD-AA9B-BFE920D25C97}" destId="{BFBE90CD-99B7-413A-BE99-3050F353A32A}" srcOrd="1" destOrd="0" presId="urn:microsoft.com/office/officeart/2005/8/layout/orgChart1"/>
    <dgm:cxn modelId="{7E34ACB8-6780-4AC1-A602-FC956950FEE2}" type="presParOf" srcId="{BFBE90CD-99B7-413A-BE99-3050F353A32A}" destId="{4477013C-C524-4B93-A64C-F600FD5E16B3}" srcOrd="0" destOrd="0" presId="urn:microsoft.com/office/officeart/2005/8/layout/orgChart1"/>
    <dgm:cxn modelId="{0CB850C1-9131-4763-8570-DA2FDE8D5EFD}" type="presParOf" srcId="{BFBE90CD-99B7-413A-BE99-3050F353A32A}" destId="{D884AA96-602A-4BA8-8764-21DD0763469F}" srcOrd="1" destOrd="0" presId="urn:microsoft.com/office/officeart/2005/8/layout/orgChart1"/>
    <dgm:cxn modelId="{01823F4A-FA60-4E83-A078-936D93FE0B49}" type="presParOf" srcId="{D884AA96-602A-4BA8-8764-21DD0763469F}" destId="{43DD8828-84BC-4B3B-85BB-DF264DB972D7}" srcOrd="0" destOrd="0" presId="urn:microsoft.com/office/officeart/2005/8/layout/orgChart1"/>
    <dgm:cxn modelId="{AA1A451F-3B97-47C6-B9F5-52E0C5F79612}" type="presParOf" srcId="{43DD8828-84BC-4B3B-85BB-DF264DB972D7}" destId="{DF89EEF4-4597-4562-BEA3-DFAA8A16A083}" srcOrd="0" destOrd="0" presId="urn:microsoft.com/office/officeart/2005/8/layout/orgChart1"/>
    <dgm:cxn modelId="{D5EB9537-E897-4726-9E5A-62E6B9C0B437}" type="presParOf" srcId="{43DD8828-84BC-4B3B-85BB-DF264DB972D7}" destId="{733E4486-FCBB-4C56-96E9-2715A1334777}" srcOrd="1" destOrd="0" presId="urn:microsoft.com/office/officeart/2005/8/layout/orgChart1"/>
    <dgm:cxn modelId="{CAA32B4E-7285-4677-8C6A-948D6048AABB}" type="presParOf" srcId="{D884AA96-602A-4BA8-8764-21DD0763469F}" destId="{34C12C44-B859-403E-B700-7042C5728A10}" srcOrd="1" destOrd="0" presId="urn:microsoft.com/office/officeart/2005/8/layout/orgChart1"/>
    <dgm:cxn modelId="{2C25F60B-CC6E-4F7D-A257-913DF28B0903}" type="presParOf" srcId="{D884AA96-602A-4BA8-8764-21DD0763469F}" destId="{645AA651-6386-4E1E-AF1E-797439CD181E}" srcOrd="2" destOrd="0" presId="urn:microsoft.com/office/officeart/2005/8/layout/orgChart1"/>
    <dgm:cxn modelId="{9CCA5E17-B465-4088-A1DD-59D1A2EC65F5}" type="presParOf" srcId="{79E9F395-F3EB-4BFD-AA9B-BFE920D25C97}" destId="{3912AAA0-4AD0-4FB8-87A3-8AEAB79BE171}" srcOrd="2" destOrd="0" presId="urn:microsoft.com/office/officeart/2005/8/layout/orgChart1"/>
    <dgm:cxn modelId="{4EECC277-1628-4E68-AB81-C8A67C19F942}" type="presParOf" srcId="{6D2837A7-C927-4259-B3E5-4823D583B9CB}" destId="{ADE943A5-BA19-4B47-992C-699F2089E872}" srcOrd="2" destOrd="0" presId="urn:microsoft.com/office/officeart/2005/8/layout/orgChart1"/>
    <dgm:cxn modelId="{A71272F0-10BB-4C51-880B-2363C841ABD8}" type="presParOf" srcId="{2BAF5824-329E-441A-B212-FA5744B4DBB8}" destId="{B4E5DF5F-B258-42C2-B998-2320AFDB6BC3}" srcOrd="2" destOrd="0" presId="urn:microsoft.com/office/officeart/2005/8/layout/orgChart1"/>
    <dgm:cxn modelId="{28EBF402-5639-470F-B1A2-F009108BDC84}" type="presParOf" srcId="{912B6567-DB33-440E-937C-0D89EB967EEB}" destId="{86AB2A7B-9DFF-49D9-8CB2-A640BB815815}" srcOrd="4" destOrd="0" presId="urn:microsoft.com/office/officeart/2005/8/layout/orgChart1"/>
    <dgm:cxn modelId="{72B025AB-DDC3-4938-B914-B93ACC543C91}" type="presParOf" srcId="{912B6567-DB33-440E-937C-0D89EB967EEB}" destId="{08E634D7-BCB7-491F-BCB6-72E9976147FB}" srcOrd="5" destOrd="0" presId="urn:microsoft.com/office/officeart/2005/8/layout/orgChart1"/>
    <dgm:cxn modelId="{9F64EAE0-023D-407E-BEE6-2264D4209D56}" type="presParOf" srcId="{08E634D7-BCB7-491F-BCB6-72E9976147FB}" destId="{C2293E23-A6F0-4259-B055-4C041FE11D09}" srcOrd="0" destOrd="0" presId="urn:microsoft.com/office/officeart/2005/8/layout/orgChart1"/>
    <dgm:cxn modelId="{03CD5EF7-1A22-4DF2-889E-597CF1C19AEE}" type="presParOf" srcId="{C2293E23-A6F0-4259-B055-4C041FE11D09}" destId="{FCDF3A52-AA01-4C71-8BF4-726E1A55094C}" srcOrd="0" destOrd="0" presId="urn:microsoft.com/office/officeart/2005/8/layout/orgChart1"/>
    <dgm:cxn modelId="{05634C18-8093-4B74-A415-22B056CECE54}" type="presParOf" srcId="{C2293E23-A6F0-4259-B055-4C041FE11D09}" destId="{111540CD-D48B-43F1-8EE3-9176F378C68D}" srcOrd="1" destOrd="0" presId="urn:microsoft.com/office/officeart/2005/8/layout/orgChart1"/>
    <dgm:cxn modelId="{D76193C8-C0F8-48AE-8889-FD21E9041D51}" type="presParOf" srcId="{08E634D7-BCB7-491F-BCB6-72E9976147FB}" destId="{7F6FAB2A-582C-49F8-B454-E1F3AB9C9F52}" srcOrd="1" destOrd="0" presId="urn:microsoft.com/office/officeart/2005/8/layout/orgChart1"/>
    <dgm:cxn modelId="{B06936A9-21D3-4437-B5C3-D425CA969A7F}" type="presParOf" srcId="{7F6FAB2A-582C-49F8-B454-E1F3AB9C9F52}" destId="{E2BA5E9C-754B-4208-A415-2D49EC02C9FD}" srcOrd="0" destOrd="0" presId="urn:microsoft.com/office/officeart/2005/8/layout/orgChart1"/>
    <dgm:cxn modelId="{6D010E56-45D5-4B26-880F-C3FDE3F512D2}" type="presParOf" srcId="{7F6FAB2A-582C-49F8-B454-E1F3AB9C9F52}" destId="{7F2CD54B-6DE0-4EF9-AFC2-F86B578031B6}" srcOrd="1" destOrd="0" presId="urn:microsoft.com/office/officeart/2005/8/layout/orgChart1"/>
    <dgm:cxn modelId="{307B197B-31AA-42B5-8BA2-3625A215566C}" type="presParOf" srcId="{7F2CD54B-6DE0-4EF9-AFC2-F86B578031B6}" destId="{98AEEBFF-E16C-4FD4-B151-1FDEE8AB3AFB}" srcOrd="0" destOrd="0" presId="urn:microsoft.com/office/officeart/2005/8/layout/orgChart1"/>
    <dgm:cxn modelId="{536AC41D-7A02-434E-A77B-F4ACC6F769D9}" type="presParOf" srcId="{98AEEBFF-E16C-4FD4-B151-1FDEE8AB3AFB}" destId="{4C47F45F-C044-4594-ACF7-A7208F0C920B}" srcOrd="0" destOrd="0" presId="urn:microsoft.com/office/officeart/2005/8/layout/orgChart1"/>
    <dgm:cxn modelId="{FE8D9470-69B6-4EBB-B8EC-6C581DC96126}" type="presParOf" srcId="{98AEEBFF-E16C-4FD4-B151-1FDEE8AB3AFB}" destId="{0FCB23A7-14C4-4996-91B9-393CFFD58225}" srcOrd="1" destOrd="0" presId="urn:microsoft.com/office/officeart/2005/8/layout/orgChart1"/>
    <dgm:cxn modelId="{E78D0ED9-15A6-4BD3-8611-40DD51D01B69}" type="presParOf" srcId="{7F2CD54B-6DE0-4EF9-AFC2-F86B578031B6}" destId="{415C0D30-314B-436A-9950-25E7B634CE39}" srcOrd="1" destOrd="0" presId="urn:microsoft.com/office/officeart/2005/8/layout/orgChart1"/>
    <dgm:cxn modelId="{E55DBB8C-04E0-47CF-B1F5-9499C2777433}" type="presParOf" srcId="{7F2CD54B-6DE0-4EF9-AFC2-F86B578031B6}" destId="{64667BAA-CA69-468A-89FD-F95C5D399596}" srcOrd="2" destOrd="0" presId="urn:microsoft.com/office/officeart/2005/8/layout/orgChart1"/>
    <dgm:cxn modelId="{E37C0859-63E3-460D-9292-879CABBAAB06}" type="presParOf" srcId="{08E634D7-BCB7-491F-BCB6-72E9976147FB}" destId="{D5ECA39F-88E1-421D-B4EB-B2FCF5674289}" srcOrd="2" destOrd="0" presId="urn:microsoft.com/office/officeart/2005/8/layout/orgChart1"/>
    <dgm:cxn modelId="{23C920FD-37C6-4229-B85E-C7B9A076E897}" type="presParOf" srcId="{912B6567-DB33-440E-937C-0D89EB967EEB}" destId="{4B428F22-8D58-4380-8FEC-D7BFA5B7812F}" srcOrd="6" destOrd="0" presId="urn:microsoft.com/office/officeart/2005/8/layout/orgChart1"/>
    <dgm:cxn modelId="{0E3C4741-151C-4B7F-87CC-CCA4EB5E536C}" type="presParOf" srcId="{912B6567-DB33-440E-937C-0D89EB967EEB}" destId="{D4A27563-38B2-4416-B17D-567F2A193D86}" srcOrd="7" destOrd="0" presId="urn:microsoft.com/office/officeart/2005/8/layout/orgChart1"/>
    <dgm:cxn modelId="{51EE23C1-253E-42F9-A06D-1CA9EF95B91E}" type="presParOf" srcId="{D4A27563-38B2-4416-B17D-567F2A193D86}" destId="{6AC6D035-724C-4A38-AD25-48D412F0D1A3}" srcOrd="0" destOrd="0" presId="urn:microsoft.com/office/officeart/2005/8/layout/orgChart1"/>
    <dgm:cxn modelId="{FED8415B-247D-4E97-BF54-1E0C0EFEA409}" type="presParOf" srcId="{6AC6D035-724C-4A38-AD25-48D412F0D1A3}" destId="{C5D6AEC1-C721-4751-ACA5-FA3797542397}" srcOrd="0" destOrd="0" presId="urn:microsoft.com/office/officeart/2005/8/layout/orgChart1"/>
    <dgm:cxn modelId="{B0B60C4B-5261-431C-B755-B2160B20A096}" type="presParOf" srcId="{6AC6D035-724C-4A38-AD25-48D412F0D1A3}" destId="{5D660E80-36EE-4FBD-828D-76EFD8845C1B}" srcOrd="1" destOrd="0" presId="urn:microsoft.com/office/officeart/2005/8/layout/orgChart1"/>
    <dgm:cxn modelId="{81958DB1-D5EF-4BC5-8E56-D5DB7D4A8053}" type="presParOf" srcId="{D4A27563-38B2-4416-B17D-567F2A193D86}" destId="{B1215F9A-8F4A-421A-90CA-20FF34198FF7}" srcOrd="1" destOrd="0" presId="urn:microsoft.com/office/officeart/2005/8/layout/orgChart1"/>
    <dgm:cxn modelId="{44EDEC5B-D3AA-4EA1-B8F5-86CB58013116}" type="presParOf" srcId="{B1215F9A-8F4A-421A-90CA-20FF34198FF7}" destId="{34ACDE06-9C5D-480F-B027-BB84AA57433C}" srcOrd="0" destOrd="0" presId="urn:microsoft.com/office/officeart/2005/8/layout/orgChart1"/>
    <dgm:cxn modelId="{B62AED33-600E-4125-9EE9-6B373510A94D}" type="presParOf" srcId="{B1215F9A-8F4A-421A-90CA-20FF34198FF7}" destId="{A4BECD4D-3BAF-4BD7-8F9D-C08457062A2B}" srcOrd="1" destOrd="0" presId="urn:microsoft.com/office/officeart/2005/8/layout/orgChart1"/>
    <dgm:cxn modelId="{E88690B5-BBF7-4DFE-8606-F900DFE49E95}" type="presParOf" srcId="{A4BECD4D-3BAF-4BD7-8F9D-C08457062A2B}" destId="{57BF9842-0F0E-4454-9B8D-D2657C9E67EC}" srcOrd="0" destOrd="0" presId="urn:microsoft.com/office/officeart/2005/8/layout/orgChart1"/>
    <dgm:cxn modelId="{A3314F9D-BEF8-4619-953A-0003AD5B82EE}" type="presParOf" srcId="{57BF9842-0F0E-4454-9B8D-D2657C9E67EC}" destId="{1354C3CA-E01F-4012-8A14-44A1AC8339DF}" srcOrd="0" destOrd="0" presId="urn:microsoft.com/office/officeart/2005/8/layout/orgChart1"/>
    <dgm:cxn modelId="{16131282-3DD4-4C5D-8BC1-9F26BAE9D799}" type="presParOf" srcId="{57BF9842-0F0E-4454-9B8D-D2657C9E67EC}" destId="{CF24DEB3-43BF-473A-BEBC-EDF4E74E1E5D}" srcOrd="1" destOrd="0" presId="urn:microsoft.com/office/officeart/2005/8/layout/orgChart1"/>
    <dgm:cxn modelId="{4652A30A-D767-439F-B27B-2D251A159B23}" type="presParOf" srcId="{A4BECD4D-3BAF-4BD7-8F9D-C08457062A2B}" destId="{8E9C6EE6-A245-4A99-8FD8-D80D8DADFEEA}" srcOrd="1" destOrd="0" presId="urn:microsoft.com/office/officeart/2005/8/layout/orgChart1"/>
    <dgm:cxn modelId="{342FD5F6-A5DA-4165-A2BD-75685805195F}" type="presParOf" srcId="{8E9C6EE6-A245-4A99-8FD8-D80D8DADFEEA}" destId="{12BF154B-5952-4DC0-BA93-A4E8DB36EF26}" srcOrd="0" destOrd="0" presId="urn:microsoft.com/office/officeart/2005/8/layout/orgChart1"/>
    <dgm:cxn modelId="{B36BE170-C639-4452-B80E-22C1389E2144}" type="presParOf" srcId="{8E9C6EE6-A245-4A99-8FD8-D80D8DADFEEA}" destId="{8922EF2D-8992-4895-BB2F-9906EE09F1F8}" srcOrd="1" destOrd="0" presId="urn:microsoft.com/office/officeart/2005/8/layout/orgChart1"/>
    <dgm:cxn modelId="{3D545682-E4DC-4C63-BBD2-400F23A7FFD9}" type="presParOf" srcId="{8922EF2D-8992-4895-BB2F-9906EE09F1F8}" destId="{9B7AE323-2022-4FCC-82A9-1ECED6486946}" srcOrd="0" destOrd="0" presId="urn:microsoft.com/office/officeart/2005/8/layout/orgChart1"/>
    <dgm:cxn modelId="{B84DE740-54B0-456D-B859-4140194913C0}" type="presParOf" srcId="{9B7AE323-2022-4FCC-82A9-1ECED6486946}" destId="{3792ABDE-DF20-4C52-A4D4-C739A43F4945}" srcOrd="0" destOrd="0" presId="urn:microsoft.com/office/officeart/2005/8/layout/orgChart1"/>
    <dgm:cxn modelId="{4D0DDABC-1B1B-4D77-92CB-740872306EC7}" type="presParOf" srcId="{9B7AE323-2022-4FCC-82A9-1ECED6486946}" destId="{38022279-41F0-4B0D-B011-55A663796465}" srcOrd="1" destOrd="0" presId="urn:microsoft.com/office/officeart/2005/8/layout/orgChart1"/>
    <dgm:cxn modelId="{E0646141-FFC2-4312-8FD3-A43C043B5ACA}" type="presParOf" srcId="{8922EF2D-8992-4895-BB2F-9906EE09F1F8}" destId="{13FE8C63-4BF1-4A78-8523-BBA75AC33AAE}" srcOrd="1" destOrd="0" presId="urn:microsoft.com/office/officeart/2005/8/layout/orgChart1"/>
    <dgm:cxn modelId="{1E353AF0-A62D-4439-B6CE-A7E3C6579233}" type="presParOf" srcId="{8922EF2D-8992-4895-BB2F-9906EE09F1F8}" destId="{E4681DFA-BE75-4280-B9A9-C46DC49F6408}" srcOrd="2" destOrd="0" presId="urn:microsoft.com/office/officeart/2005/8/layout/orgChart1"/>
    <dgm:cxn modelId="{FE618FFC-21E8-4E1B-8D35-41E7029149A6}" type="presParOf" srcId="{A4BECD4D-3BAF-4BD7-8F9D-C08457062A2B}" destId="{ECD3EA63-E034-4A12-A517-336D73B52238}" srcOrd="2" destOrd="0" presId="urn:microsoft.com/office/officeart/2005/8/layout/orgChart1"/>
    <dgm:cxn modelId="{66CF66FA-F8D6-483D-9021-34040F6CCE00}" type="presParOf" srcId="{D4A27563-38B2-4416-B17D-567F2A193D86}" destId="{BF444CCA-285C-4A48-B8E3-49F16FB1630D}" srcOrd="2" destOrd="0" presId="urn:microsoft.com/office/officeart/2005/8/layout/orgChart1"/>
    <dgm:cxn modelId="{9BFBD6D2-D639-41FA-AB16-C0A04CFAD1B4}" type="presParOf" srcId="{912B6567-DB33-440E-937C-0D89EB967EEB}" destId="{9FB24286-AD38-42BB-8BC9-E3CF1CD736BF}" srcOrd="8" destOrd="0" presId="urn:microsoft.com/office/officeart/2005/8/layout/orgChart1"/>
    <dgm:cxn modelId="{280867E8-D815-4B7E-A715-D42B24DD083E}" type="presParOf" srcId="{912B6567-DB33-440E-937C-0D89EB967EEB}" destId="{8985DF10-0B2D-46CA-BD84-A3764DE0B26D}" srcOrd="9" destOrd="0" presId="urn:microsoft.com/office/officeart/2005/8/layout/orgChart1"/>
    <dgm:cxn modelId="{C2C44BC1-1D49-4087-8FCA-FAF4F534E2A6}" type="presParOf" srcId="{8985DF10-0B2D-46CA-BD84-A3764DE0B26D}" destId="{F829462B-9C5C-4C2F-80BC-2994B6A1FC95}" srcOrd="0" destOrd="0" presId="urn:microsoft.com/office/officeart/2005/8/layout/orgChart1"/>
    <dgm:cxn modelId="{7CA4B750-AC37-4DCD-8811-ABD8645A6249}" type="presParOf" srcId="{F829462B-9C5C-4C2F-80BC-2994B6A1FC95}" destId="{3AEE0441-8247-4211-B10A-B8166DA6C39B}" srcOrd="0" destOrd="0" presId="urn:microsoft.com/office/officeart/2005/8/layout/orgChart1"/>
    <dgm:cxn modelId="{DC2CC0E3-967D-446F-B469-862E2178D3B6}" type="presParOf" srcId="{F829462B-9C5C-4C2F-80BC-2994B6A1FC95}" destId="{4C9FD139-5298-4C89-8C2F-A44E0105A308}" srcOrd="1" destOrd="0" presId="urn:microsoft.com/office/officeart/2005/8/layout/orgChart1"/>
    <dgm:cxn modelId="{9ADCC102-BBDC-4CAF-81E9-53AB0E441452}" type="presParOf" srcId="{8985DF10-0B2D-46CA-BD84-A3764DE0B26D}" destId="{92E24C6A-E109-4F51-8754-27B045022309}" srcOrd="1" destOrd="0" presId="urn:microsoft.com/office/officeart/2005/8/layout/orgChart1"/>
    <dgm:cxn modelId="{2DB7ADE7-5373-4FA1-94AB-F0CEAE27A293}" type="presParOf" srcId="{8985DF10-0B2D-46CA-BD84-A3764DE0B26D}" destId="{384FCC6D-EEC5-4F84-B579-55A16C0A04DB}" srcOrd="2" destOrd="0" presId="urn:microsoft.com/office/officeart/2005/8/layout/orgChart1"/>
    <dgm:cxn modelId="{56185702-0964-4449-9AE9-DF974EC3F6AC}" type="presParOf" srcId="{86FED3ED-2FDE-4FD9-8CDF-910B265D3B01}" destId="{F6DED10B-3AFC-4A6A-9F98-773C40D5521E}" srcOrd="2" destOrd="0" presId="urn:microsoft.com/office/officeart/2005/8/layout/orgChart1"/>
    <dgm:cxn modelId="{AF17393F-F5DD-4649-B898-145E387263AD}" type="presParOf" srcId="{C5EAE7A3-F91A-4F39-B2BE-CBCA0024B8A7}" destId="{7685975A-18DB-4442-BFFE-BCCAAD75A752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5FA672C-AD01-4BD2-8E1D-F42DC4C8AA69}">
      <dsp:nvSpPr>
        <dsp:cNvPr id="0" name=""/>
        <dsp:cNvSpPr/>
      </dsp:nvSpPr>
      <dsp:spPr>
        <a:xfrm>
          <a:off x="4071966" y="733754"/>
          <a:ext cx="887138" cy="3079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966"/>
              </a:lnTo>
              <a:lnTo>
                <a:pt x="887138" y="153966"/>
              </a:lnTo>
              <a:lnTo>
                <a:pt x="887138" y="3079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17B716-C868-4B83-AB17-FB8C305565ED}">
      <dsp:nvSpPr>
        <dsp:cNvPr id="0" name=""/>
        <dsp:cNvSpPr/>
      </dsp:nvSpPr>
      <dsp:spPr>
        <a:xfrm>
          <a:off x="2598289" y="1774859"/>
          <a:ext cx="187794" cy="7348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4866"/>
              </a:lnTo>
              <a:lnTo>
                <a:pt x="187794" y="73486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F91B35-7563-45DF-9A63-8F979037ACD1}">
      <dsp:nvSpPr>
        <dsp:cNvPr id="0" name=""/>
        <dsp:cNvSpPr/>
      </dsp:nvSpPr>
      <dsp:spPr>
        <a:xfrm>
          <a:off x="2252158" y="1774859"/>
          <a:ext cx="346130" cy="734866"/>
        </a:xfrm>
        <a:custGeom>
          <a:avLst/>
          <a:gdLst/>
          <a:ahLst/>
          <a:cxnLst/>
          <a:rect l="0" t="0" r="0" b="0"/>
          <a:pathLst>
            <a:path>
              <a:moveTo>
                <a:pt x="346130" y="0"/>
              </a:moveTo>
              <a:lnTo>
                <a:pt x="346130" y="734866"/>
              </a:lnTo>
              <a:lnTo>
                <a:pt x="0" y="73486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21D4F2-2398-4A81-A695-40E1B7A27D73}">
      <dsp:nvSpPr>
        <dsp:cNvPr id="0" name=""/>
        <dsp:cNvSpPr/>
      </dsp:nvSpPr>
      <dsp:spPr>
        <a:xfrm>
          <a:off x="3184827" y="733754"/>
          <a:ext cx="887138" cy="307932"/>
        </a:xfrm>
        <a:custGeom>
          <a:avLst/>
          <a:gdLst/>
          <a:ahLst/>
          <a:cxnLst/>
          <a:rect l="0" t="0" r="0" b="0"/>
          <a:pathLst>
            <a:path>
              <a:moveTo>
                <a:pt x="887138" y="0"/>
              </a:moveTo>
              <a:lnTo>
                <a:pt x="887138" y="153966"/>
              </a:lnTo>
              <a:lnTo>
                <a:pt x="0" y="153966"/>
              </a:lnTo>
              <a:lnTo>
                <a:pt x="0" y="3079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751236-E67A-4E06-BCAE-6D37C71B425A}">
      <dsp:nvSpPr>
        <dsp:cNvPr id="0" name=""/>
        <dsp:cNvSpPr/>
      </dsp:nvSpPr>
      <dsp:spPr>
        <a:xfrm>
          <a:off x="3338793" y="582"/>
          <a:ext cx="1466345" cy="733172"/>
        </a:xfrm>
        <a:prstGeom prst="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algn="ctr" rotWithShape="0">
            <a:srgbClr val="6699FF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b="1" kern="1200" dirty="0">
            <a:solidFill>
              <a:schemeClr val="bg1"/>
            </a:solidFill>
          </a:endParaRPr>
        </a:p>
      </dsp:txBody>
      <dsp:txXfrm>
        <a:off x="3338793" y="582"/>
        <a:ext cx="1466345" cy="733172"/>
      </dsp:txXfrm>
    </dsp:sp>
    <dsp:sp modelId="{5C5067D7-182A-4916-8C34-A3F000BCE666}">
      <dsp:nvSpPr>
        <dsp:cNvPr id="0" name=""/>
        <dsp:cNvSpPr/>
      </dsp:nvSpPr>
      <dsp:spPr>
        <a:xfrm>
          <a:off x="2451654" y="1041687"/>
          <a:ext cx="1466345" cy="733172"/>
        </a:xfrm>
        <a:prstGeom prst="rect">
          <a:avLst/>
        </a:prstGeom>
        <a:gradFill flip="none" rotWithShape="1">
          <a:gsLst>
            <a:gs pos="0">
              <a:srgbClr val="0070C0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  <a:tileRect r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algn="ctr" rotWithShape="0">
            <a:srgbClr val="6699FF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b="1" kern="1200" dirty="0" smtClean="0">
              <a:solidFill>
                <a:schemeClr val="tx1"/>
              </a:solidFill>
            </a:rPr>
            <a:t>Agencia de Viajes</a:t>
          </a:r>
          <a:endParaRPr lang="es-ES" sz="2000" b="1" kern="1200" dirty="0">
            <a:solidFill>
              <a:schemeClr val="tx1"/>
            </a:solidFill>
          </a:endParaRPr>
        </a:p>
      </dsp:txBody>
      <dsp:txXfrm>
        <a:off x="2451654" y="1041687"/>
        <a:ext cx="1466345" cy="733172"/>
      </dsp:txXfrm>
    </dsp:sp>
    <dsp:sp modelId="{6CCAE861-E3DC-4075-A7B0-A470D1C46410}">
      <dsp:nvSpPr>
        <dsp:cNvPr id="0" name=""/>
        <dsp:cNvSpPr/>
      </dsp:nvSpPr>
      <dsp:spPr>
        <a:xfrm>
          <a:off x="785813" y="2143139"/>
          <a:ext cx="1466345" cy="7331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dirty="0" err="1" smtClean="0"/>
            <a:t>Touroperador</a:t>
          </a:r>
          <a:endParaRPr lang="es-ES" sz="2000" kern="1200" dirty="0"/>
        </a:p>
      </dsp:txBody>
      <dsp:txXfrm>
        <a:off x="785813" y="2143139"/>
        <a:ext cx="1466345" cy="733172"/>
      </dsp:txXfrm>
    </dsp:sp>
    <dsp:sp modelId="{93DAA1FE-FCFA-48B0-943D-BB628E63750E}">
      <dsp:nvSpPr>
        <dsp:cNvPr id="0" name=""/>
        <dsp:cNvSpPr/>
      </dsp:nvSpPr>
      <dsp:spPr>
        <a:xfrm>
          <a:off x="2786083" y="2143139"/>
          <a:ext cx="1466345" cy="7331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dirty="0" smtClean="0"/>
            <a:t>CRS</a:t>
          </a:r>
          <a:endParaRPr lang="es-ES" sz="2000" kern="1200" dirty="0"/>
        </a:p>
      </dsp:txBody>
      <dsp:txXfrm>
        <a:off x="2786083" y="2143139"/>
        <a:ext cx="1466345" cy="733172"/>
      </dsp:txXfrm>
    </dsp:sp>
    <dsp:sp modelId="{C7150F13-E4F7-421B-9CFF-B88F602C65B6}">
      <dsp:nvSpPr>
        <dsp:cNvPr id="0" name=""/>
        <dsp:cNvSpPr/>
      </dsp:nvSpPr>
      <dsp:spPr>
        <a:xfrm>
          <a:off x="4225932" y="1041687"/>
          <a:ext cx="1466345" cy="733172"/>
        </a:xfrm>
        <a:prstGeom prst="rect">
          <a:avLst/>
        </a:prstGeom>
        <a:gradFill flip="none" rotWithShape="1">
          <a:gsLst>
            <a:gs pos="0">
              <a:srgbClr val="0070C0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  <a:tileRect r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algn="ctr" rotWithShape="0">
            <a:srgbClr val="6699FF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b="1" kern="1200" dirty="0" smtClean="0">
              <a:solidFill>
                <a:schemeClr val="tx1"/>
              </a:solidFill>
            </a:rPr>
            <a:t>Hotel</a:t>
          </a:r>
          <a:endParaRPr lang="es-ES" sz="2000" b="1" kern="1200" dirty="0">
            <a:solidFill>
              <a:schemeClr val="tx1"/>
            </a:solidFill>
          </a:endParaRPr>
        </a:p>
      </dsp:txBody>
      <dsp:txXfrm>
        <a:off x="4225932" y="1041687"/>
        <a:ext cx="1466345" cy="73317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5FA672C-AD01-4BD2-8E1D-F42DC4C8AA69}">
      <dsp:nvSpPr>
        <dsp:cNvPr id="0" name=""/>
        <dsp:cNvSpPr/>
      </dsp:nvSpPr>
      <dsp:spPr>
        <a:xfrm>
          <a:off x="4071966" y="733754"/>
          <a:ext cx="887138" cy="3079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966"/>
              </a:lnTo>
              <a:lnTo>
                <a:pt x="887138" y="153966"/>
              </a:lnTo>
              <a:lnTo>
                <a:pt x="887138" y="3079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17B716-C868-4B83-AB17-FB8C305565ED}">
      <dsp:nvSpPr>
        <dsp:cNvPr id="0" name=""/>
        <dsp:cNvSpPr/>
      </dsp:nvSpPr>
      <dsp:spPr>
        <a:xfrm>
          <a:off x="2598289" y="1774859"/>
          <a:ext cx="187794" cy="7348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4866"/>
              </a:lnTo>
              <a:lnTo>
                <a:pt x="187794" y="73486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F91B35-7563-45DF-9A63-8F979037ACD1}">
      <dsp:nvSpPr>
        <dsp:cNvPr id="0" name=""/>
        <dsp:cNvSpPr/>
      </dsp:nvSpPr>
      <dsp:spPr>
        <a:xfrm>
          <a:off x="2252158" y="1774859"/>
          <a:ext cx="346130" cy="734866"/>
        </a:xfrm>
        <a:custGeom>
          <a:avLst/>
          <a:gdLst/>
          <a:ahLst/>
          <a:cxnLst/>
          <a:rect l="0" t="0" r="0" b="0"/>
          <a:pathLst>
            <a:path>
              <a:moveTo>
                <a:pt x="346130" y="0"/>
              </a:moveTo>
              <a:lnTo>
                <a:pt x="346130" y="734866"/>
              </a:lnTo>
              <a:lnTo>
                <a:pt x="0" y="73486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21D4F2-2398-4A81-A695-40E1B7A27D73}">
      <dsp:nvSpPr>
        <dsp:cNvPr id="0" name=""/>
        <dsp:cNvSpPr/>
      </dsp:nvSpPr>
      <dsp:spPr>
        <a:xfrm>
          <a:off x="3184827" y="733754"/>
          <a:ext cx="887138" cy="307932"/>
        </a:xfrm>
        <a:custGeom>
          <a:avLst/>
          <a:gdLst/>
          <a:ahLst/>
          <a:cxnLst/>
          <a:rect l="0" t="0" r="0" b="0"/>
          <a:pathLst>
            <a:path>
              <a:moveTo>
                <a:pt x="887138" y="0"/>
              </a:moveTo>
              <a:lnTo>
                <a:pt x="887138" y="153966"/>
              </a:lnTo>
              <a:lnTo>
                <a:pt x="0" y="153966"/>
              </a:lnTo>
              <a:lnTo>
                <a:pt x="0" y="3079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751236-E67A-4E06-BCAE-6D37C71B425A}">
      <dsp:nvSpPr>
        <dsp:cNvPr id="0" name=""/>
        <dsp:cNvSpPr/>
      </dsp:nvSpPr>
      <dsp:spPr>
        <a:xfrm>
          <a:off x="3338793" y="582"/>
          <a:ext cx="1466345" cy="733172"/>
        </a:xfrm>
        <a:prstGeom prst="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algn="ctr" rotWithShape="0">
            <a:srgbClr val="6699FF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b="1" kern="1200" dirty="0">
            <a:solidFill>
              <a:schemeClr val="bg1"/>
            </a:solidFill>
          </a:endParaRPr>
        </a:p>
      </dsp:txBody>
      <dsp:txXfrm>
        <a:off x="3338793" y="582"/>
        <a:ext cx="1466345" cy="733172"/>
      </dsp:txXfrm>
    </dsp:sp>
    <dsp:sp modelId="{5C5067D7-182A-4916-8C34-A3F000BCE666}">
      <dsp:nvSpPr>
        <dsp:cNvPr id="0" name=""/>
        <dsp:cNvSpPr/>
      </dsp:nvSpPr>
      <dsp:spPr>
        <a:xfrm>
          <a:off x="2451654" y="1041687"/>
          <a:ext cx="1466345" cy="733172"/>
        </a:xfrm>
        <a:prstGeom prst="rect">
          <a:avLst/>
        </a:prstGeom>
        <a:gradFill flip="none" rotWithShape="1">
          <a:gsLst>
            <a:gs pos="0">
              <a:srgbClr val="0070C0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  <a:tileRect r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algn="ctr" rotWithShape="0">
            <a:srgbClr val="6699FF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b="1" kern="1200" dirty="0" smtClean="0">
              <a:solidFill>
                <a:schemeClr val="tx1"/>
              </a:solidFill>
            </a:rPr>
            <a:t>Agencia de Viajes</a:t>
          </a:r>
          <a:endParaRPr lang="es-ES" sz="2000" b="1" kern="1200" dirty="0">
            <a:solidFill>
              <a:schemeClr val="tx1"/>
            </a:solidFill>
          </a:endParaRPr>
        </a:p>
      </dsp:txBody>
      <dsp:txXfrm>
        <a:off x="2451654" y="1041687"/>
        <a:ext cx="1466345" cy="733172"/>
      </dsp:txXfrm>
    </dsp:sp>
    <dsp:sp modelId="{6CCAE861-E3DC-4075-A7B0-A470D1C46410}">
      <dsp:nvSpPr>
        <dsp:cNvPr id="0" name=""/>
        <dsp:cNvSpPr/>
      </dsp:nvSpPr>
      <dsp:spPr>
        <a:xfrm>
          <a:off x="785813" y="2143139"/>
          <a:ext cx="1466345" cy="7331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dirty="0" err="1" smtClean="0"/>
            <a:t>Touroperador</a:t>
          </a:r>
          <a:endParaRPr lang="es-ES" sz="2000" kern="1200" dirty="0"/>
        </a:p>
      </dsp:txBody>
      <dsp:txXfrm>
        <a:off x="785813" y="2143139"/>
        <a:ext cx="1466345" cy="733172"/>
      </dsp:txXfrm>
    </dsp:sp>
    <dsp:sp modelId="{93DAA1FE-FCFA-48B0-943D-BB628E63750E}">
      <dsp:nvSpPr>
        <dsp:cNvPr id="0" name=""/>
        <dsp:cNvSpPr/>
      </dsp:nvSpPr>
      <dsp:spPr>
        <a:xfrm>
          <a:off x="2786083" y="2143139"/>
          <a:ext cx="1466345" cy="7331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dirty="0" smtClean="0"/>
            <a:t>GDS</a:t>
          </a:r>
          <a:endParaRPr lang="es-ES" sz="2000" kern="1200" dirty="0"/>
        </a:p>
      </dsp:txBody>
      <dsp:txXfrm>
        <a:off x="2786083" y="2143139"/>
        <a:ext cx="1466345" cy="733172"/>
      </dsp:txXfrm>
    </dsp:sp>
    <dsp:sp modelId="{C7150F13-E4F7-421B-9CFF-B88F602C65B6}">
      <dsp:nvSpPr>
        <dsp:cNvPr id="0" name=""/>
        <dsp:cNvSpPr/>
      </dsp:nvSpPr>
      <dsp:spPr>
        <a:xfrm>
          <a:off x="4225932" y="1041687"/>
          <a:ext cx="1466345" cy="733172"/>
        </a:xfrm>
        <a:prstGeom prst="rect">
          <a:avLst/>
        </a:prstGeom>
        <a:gradFill flip="none" rotWithShape="1">
          <a:gsLst>
            <a:gs pos="0">
              <a:srgbClr val="0070C0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  <a:tileRect r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algn="ctr" rotWithShape="0">
            <a:srgbClr val="6699FF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b="1" kern="1200" dirty="0" smtClean="0">
              <a:solidFill>
                <a:schemeClr val="tx1"/>
              </a:solidFill>
            </a:rPr>
            <a:t>Hotel</a:t>
          </a:r>
          <a:endParaRPr lang="es-ES" sz="2000" b="1" kern="1200" dirty="0">
            <a:solidFill>
              <a:schemeClr val="tx1"/>
            </a:solidFill>
          </a:endParaRPr>
        </a:p>
      </dsp:txBody>
      <dsp:txXfrm>
        <a:off x="4225932" y="1041687"/>
        <a:ext cx="1466345" cy="73317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07C916-48AB-4A97-A665-E58412BD16CB}">
      <dsp:nvSpPr>
        <dsp:cNvPr id="0" name=""/>
        <dsp:cNvSpPr/>
      </dsp:nvSpPr>
      <dsp:spPr>
        <a:xfrm>
          <a:off x="3887467" y="785816"/>
          <a:ext cx="184498" cy="808279"/>
        </a:xfrm>
        <a:custGeom>
          <a:avLst/>
          <a:gdLst/>
          <a:ahLst/>
          <a:cxnLst/>
          <a:rect l="0" t="0" r="0" b="0"/>
          <a:pathLst>
            <a:path>
              <a:moveTo>
                <a:pt x="184498" y="0"/>
              </a:moveTo>
              <a:lnTo>
                <a:pt x="184498" y="808279"/>
              </a:lnTo>
              <a:lnTo>
                <a:pt x="0" y="8082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428F22-8D58-4380-8FEC-D7BFA5B7812F}">
      <dsp:nvSpPr>
        <dsp:cNvPr id="0" name=""/>
        <dsp:cNvSpPr/>
      </dsp:nvSpPr>
      <dsp:spPr>
        <a:xfrm>
          <a:off x="4071966" y="785816"/>
          <a:ext cx="3189188" cy="16165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2060"/>
              </a:lnTo>
              <a:lnTo>
                <a:pt x="3189188" y="1432060"/>
              </a:lnTo>
              <a:lnTo>
                <a:pt x="3189188" y="1616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AB2A7B-9DFF-49D9-8CB2-A640BB815815}">
      <dsp:nvSpPr>
        <dsp:cNvPr id="0" name=""/>
        <dsp:cNvSpPr/>
      </dsp:nvSpPr>
      <dsp:spPr>
        <a:xfrm>
          <a:off x="4071966" y="785816"/>
          <a:ext cx="1063062" cy="16165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2060"/>
              </a:lnTo>
              <a:lnTo>
                <a:pt x="1063062" y="1432060"/>
              </a:lnTo>
              <a:lnTo>
                <a:pt x="1063062" y="1616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FA672C-AD01-4BD2-8E1D-F42DC4C8AA69}">
      <dsp:nvSpPr>
        <dsp:cNvPr id="0" name=""/>
        <dsp:cNvSpPr/>
      </dsp:nvSpPr>
      <dsp:spPr>
        <a:xfrm>
          <a:off x="3008903" y="785816"/>
          <a:ext cx="1063062" cy="1616558"/>
        </a:xfrm>
        <a:custGeom>
          <a:avLst/>
          <a:gdLst/>
          <a:ahLst/>
          <a:cxnLst/>
          <a:rect l="0" t="0" r="0" b="0"/>
          <a:pathLst>
            <a:path>
              <a:moveTo>
                <a:pt x="1063062" y="0"/>
              </a:moveTo>
              <a:lnTo>
                <a:pt x="1063062" y="1432060"/>
              </a:lnTo>
              <a:lnTo>
                <a:pt x="0" y="1432060"/>
              </a:lnTo>
              <a:lnTo>
                <a:pt x="0" y="1616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21D4F2-2398-4A81-A695-40E1B7A27D73}">
      <dsp:nvSpPr>
        <dsp:cNvPr id="0" name=""/>
        <dsp:cNvSpPr/>
      </dsp:nvSpPr>
      <dsp:spPr>
        <a:xfrm>
          <a:off x="882777" y="785816"/>
          <a:ext cx="3189188" cy="1616558"/>
        </a:xfrm>
        <a:custGeom>
          <a:avLst/>
          <a:gdLst/>
          <a:ahLst/>
          <a:cxnLst/>
          <a:rect l="0" t="0" r="0" b="0"/>
          <a:pathLst>
            <a:path>
              <a:moveTo>
                <a:pt x="3189188" y="0"/>
              </a:moveTo>
              <a:lnTo>
                <a:pt x="3189188" y="1432060"/>
              </a:lnTo>
              <a:lnTo>
                <a:pt x="0" y="1432060"/>
              </a:lnTo>
              <a:lnTo>
                <a:pt x="0" y="1616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751236-E67A-4E06-BCAE-6D37C71B425A}">
      <dsp:nvSpPr>
        <dsp:cNvPr id="0" name=""/>
        <dsp:cNvSpPr/>
      </dsp:nvSpPr>
      <dsp:spPr>
        <a:xfrm>
          <a:off x="3500459" y="148084"/>
          <a:ext cx="1143012" cy="637732"/>
        </a:xfrm>
        <a:prstGeom prst="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algn="ctr" rotWithShape="0">
            <a:srgbClr val="6699FF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b="1" kern="1200" dirty="0">
            <a:solidFill>
              <a:schemeClr val="bg1"/>
            </a:solidFill>
          </a:endParaRPr>
        </a:p>
      </dsp:txBody>
      <dsp:txXfrm>
        <a:off x="3500459" y="148084"/>
        <a:ext cx="1143012" cy="637732"/>
      </dsp:txXfrm>
    </dsp:sp>
    <dsp:sp modelId="{5C5067D7-182A-4916-8C34-A3F000BCE666}">
      <dsp:nvSpPr>
        <dsp:cNvPr id="0" name=""/>
        <dsp:cNvSpPr/>
      </dsp:nvSpPr>
      <dsp:spPr>
        <a:xfrm>
          <a:off x="4212" y="2402375"/>
          <a:ext cx="1757128" cy="878564"/>
        </a:xfrm>
        <a:prstGeom prst="rect">
          <a:avLst/>
        </a:prstGeom>
        <a:gradFill flip="none" rotWithShape="1">
          <a:gsLst>
            <a:gs pos="0">
              <a:srgbClr val="0070C0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  <a:tileRect r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algn="ctr" rotWithShape="0">
            <a:srgbClr val="6699FF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b="1" kern="1200" dirty="0" smtClean="0">
              <a:solidFill>
                <a:schemeClr val="tx1"/>
              </a:solidFill>
            </a:rPr>
            <a:t>Comparador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b="1" kern="1200" dirty="0" smtClean="0">
              <a:solidFill>
                <a:schemeClr val="tx1"/>
              </a:solidFill>
            </a:rPr>
            <a:t>(</a:t>
          </a:r>
          <a:r>
            <a:rPr lang="es-ES_tradnl" sz="2000" b="1" kern="1200" dirty="0" err="1" smtClean="0">
              <a:solidFill>
                <a:schemeClr val="tx1"/>
              </a:solidFill>
            </a:rPr>
            <a:t>Metabuscador</a:t>
          </a:r>
          <a:r>
            <a:rPr lang="es-ES_tradnl" sz="2000" b="1" kern="1200" dirty="0" smtClean="0">
              <a:solidFill>
                <a:schemeClr val="tx1"/>
              </a:solidFill>
            </a:rPr>
            <a:t>) </a:t>
          </a:r>
          <a:endParaRPr lang="es-ES" sz="2000" b="1" kern="1200" dirty="0">
            <a:solidFill>
              <a:schemeClr val="tx1"/>
            </a:solidFill>
          </a:endParaRPr>
        </a:p>
      </dsp:txBody>
      <dsp:txXfrm>
        <a:off x="4212" y="2402375"/>
        <a:ext cx="1757128" cy="878564"/>
      </dsp:txXfrm>
    </dsp:sp>
    <dsp:sp modelId="{C7150F13-E4F7-421B-9CFF-B88F602C65B6}">
      <dsp:nvSpPr>
        <dsp:cNvPr id="0" name=""/>
        <dsp:cNvSpPr/>
      </dsp:nvSpPr>
      <dsp:spPr>
        <a:xfrm>
          <a:off x="2130338" y="2402375"/>
          <a:ext cx="1757128" cy="878564"/>
        </a:xfrm>
        <a:prstGeom prst="rect">
          <a:avLst/>
        </a:prstGeom>
        <a:gradFill flip="none" rotWithShape="1">
          <a:gsLst>
            <a:gs pos="0">
              <a:srgbClr val="0070C0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  <a:tileRect r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algn="ctr" rotWithShape="0">
            <a:srgbClr val="6699FF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b="1" kern="1200" dirty="0" smtClean="0">
              <a:solidFill>
                <a:schemeClr val="tx1"/>
              </a:solidFill>
            </a:rPr>
            <a:t>Agencias de Viajes</a:t>
          </a:r>
          <a:endParaRPr lang="es-ES" sz="2000" b="1" kern="1200" dirty="0">
            <a:solidFill>
              <a:schemeClr val="tx1"/>
            </a:solidFill>
          </a:endParaRPr>
        </a:p>
      </dsp:txBody>
      <dsp:txXfrm>
        <a:off x="2130338" y="2402375"/>
        <a:ext cx="1757128" cy="878564"/>
      </dsp:txXfrm>
    </dsp:sp>
    <dsp:sp modelId="{FCDF3A52-AA01-4C71-8BF4-726E1A55094C}">
      <dsp:nvSpPr>
        <dsp:cNvPr id="0" name=""/>
        <dsp:cNvSpPr/>
      </dsp:nvSpPr>
      <dsp:spPr>
        <a:xfrm>
          <a:off x="4256464" y="2402375"/>
          <a:ext cx="1757128" cy="878564"/>
        </a:xfrm>
        <a:prstGeom prst="rect">
          <a:avLst/>
        </a:prstGeom>
        <a:gradFill flip="none" rotWithShape="1">
          <a:gsLst>
            <a:gs pos="0">
              <a:srgbClr val="0070C0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  <a:tileRect r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algn="ctr" rotWithShape="0">
            <a:srgbClr val="6699FF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b="1" kern="1200" dirty="0" smtClean="0">
              <a:solidFill>
                <a:schemeClr val="tx1"/>
              </a:solidFill>
            </a:rPr>
            <a:t>Hoteles y sus CRS/PMS</a:t>
          </a:r>
          <a:endParaRPr lang="es-ES" sz="2000" b="1" kern="1200" dirty="0">
            <a:solidFill>
              <a:schemeClr val="tx1"/>
            </a:solidFill>
          </a:endParaRPr>
        </a:p>
      </dsp:txBody>
      <dsp:txXfrm>
        <a:off x="4256464" y="2402375"/>
        <a:ext cx="1757128" cy="878564"/>
      </dsp:txXfrm>
    </dsp:sp>
    <dsp:sp modelId="{C5D6AEC1-C721-4751-ACA5-FA3797542397}">
      <dsp:nvSpPr>
        <dsp:cNvPr id="0" name=""/>
        <dsp:cNvSpPr/>
      </dsp:nvSpPr>
      <dsp:spPr>
        <a:xfrm>
          <a:off x="6382590" y="2402375"/>
          <a:ext cx="1757128" cy="878564"/>
        </a:xfrm>
        <a:prstGeom prst="rect">
          <a:avLst/>
        </a:prstGeom>
        <a:gradFill flip="none" rotWithShape="1">
          <a:gsLst>
            <a:gs pos="0">
              <a:srgbClr val="0070C0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  <a:tileRect r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algn="ctr" rotWithShape="0">
            <a:srgbClr val="6699FF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b="1" kern="1200" dirty="0" err="1" smtClean="0">
              <a:solidFill>
                <a:schemeClr val="tx1"/>
              </a:solidFill>
            </a:rPr>
            <a:t>Extranets</a:t>
          </a:r>
          <a:endParaRPr lang="es-ES" sz="2000" b="1" kern="1200" dirty="0">
            <a:solidFill>
              <a:schemeClr val="tx1"/>
            </a:solidFill>
          </a:endParaRPr>
        </a:p>
      </dsp:txBody>
      <dsp:txXfrm>
        <a:off x="6382590" y="2402375"/>
        <a:ext cx="1757128" cy="878564"/>
      </dsp:txXfrm>
    </dsp:sp>
    <dsp:sp modelId="{D3C6196F-53C7-4C8C-9660-CECC11855CE5}">
      <dsp:nvSpPr>
        <dsp:cNvPr id="0" name=""/>
        <dsp:cNvSpPr/>
      </dsp:nvSpPr>
      <dsp:spPr>
        <a:xfrm>
          <a:off x="2618591" y="1330803"/>
          <a:ext cx="1268875" cy="526585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 dirty="0"/>
        </a:p>
      </dsp:txBody>
      <dsp:txXfrm>
        <a:off x="2618591" y="1330803"/>
        <a:ext cx="1268875" cy="52658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07C916-48AB-4A97-A665-E58412BD16CB}">
      <dsp:nvSpPr>
        <dsp:cNvPr id="0" name=""/>
        <dsp:cNvSpPr/>
      </dsp:nvSpPr>
      <dsp:spPr>
        <a:xfrm>
          <a:off x="3887467" y="785816"/>
          <a:ext cx="184498" cy="808279"/>
        </a:xfrm>
        <a:custGeom>
          <a:avLst/>
          <a:gdLst/>
          <a:ahLst/>
          <a:cxnLst/>
          <a:rect l="0" t="0" r="0" b="0"/>
          <a:pathLst>
            <a:path>
              <a:moveTo>
                <a:pt x="184498" y="0"/>
              </a:moveTo>
              <a:lnTo>
                <a:pt x="184498" y="808279"/>
              </a:lnTo>
              <a:lnTo>
                <a:pt x="0" y="8082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428F22-8D58-4380-8FEC-D7BFA5B7812F}">
      <dsp:nvSpPr>
        <dsp:cNvPr id="0" name=""/>
        <dsp:cNvSpPr/>
      </dsp:nvSpPr>
      <dsp:spPr>
        <a:xfrm>
          <a:off x="4071966" y="785816"/>
          <a:ext cx="3189188" cy="16165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2060"/>
              </a:lnTo>
              <a:lnTo>
                <a:pt x="3189188" y="1432060"/>
              </a:lnTo>
              <a:lnTo>
                <a:pt x="3189188" y="1616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AB2A7B-9DFF-49D9-8CB2-A640BB815815}">
      <dsp:nvSpPr>
        <dsp:cNvPr id="0" name=""/>
        <dsp:cNvSpPr/>
      </dsp:nvSpPr>
      <dsp:spPr>
        <a:xfrm>
          <a:off x="4071966" y="785816"/>
          <a:ext cx="1063062" cy="16165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2060"/>
              </a:lnTo>
              <a:lnTo>
                <a:pt x="1063062" y="1432060"/>
              </a:lnTo>
              <a:lnTo>
                <a:pt x="1063062" y="1616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FA672C-AD01-4BD2-8E1D-F42DC4C8AA69}">
      <dsp:nvSpPr>
        <dsp:cNvPr id="0" name=""/>
        <dsp:cNvSpPr/>
      </dsp:nvSpPr>
      <dsp:spPr>
        <a:xfrm>
          <a:off x="3008903" y="785816"/>
          <a:ext cx="1063062" cy="1616558"/>
        </a:xfrm>
        <a:custGeom>
          <a:avLst/>
          <a:gdLst/>
          <a:ahLst/>
          <a:cxnLst/>
          <a:rect l="0" t="0" r="0" b="0"/>
          <a:pathLst>
            <a:path>
              <a:moveTo>
                <a:pt x="1063062" y="0"/>
              </a:moveTo>
              <a:lnTo>
                <a:pt x="1063062" y="1432060"/>
              </a:lnTo>
              <a:lnTo>
                <a:pt x="0" y="1432060"/>
              </a:lnTo>
              <a:lnTo>
                <a:pt x="0" y="1616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21D4F2-2398-4A81-A695-40E1B7A27D73}">
      <dsp:nvSpPr>
        <dsp:cNvPr id="0" name=""/>
        <dsp:cNvSpPr/>
      </dsp:nvSpPr>
      <dsp:spPr>
        <a:xfrm>
          <a:off x="882777" y="785816"/>
          <a:ext cx="3189188" cy="1616558"/>
        </a:xfrm>
        <a:custGeom>
          <a:avLst/>
          <a:gdLst/>
          <a:ahLst/>
          <a:cxnLst/>
          <a:rect l="0" t="0" r="0" b="0"/>
          <a:pathLst>
            <a:path>
              <a:moveTo>
                <a:pt x="3189188" y="0"/>
              </a:moveTo>
              <a:lnTo>
                <a:pt x="3189188" y="1432060"/>
              </a:lnTo>
              <a:lnTo>
                <a:pt x="0" y="1432060"/>
              </a:lnTo>
              <a:lnTo>
                <a:pt x="0" y="1616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751236-E67A-4E06-BCAE-6D37C71B425A}">
      <dsp:nvSpPr>
        <dsp:cNvPr id="0" name=""/>
        <dsp:cNvSpPr/>
      </dsp:nvSpPr>
      <dsp:spPr>
        <a:xfrm>
          <a:off x="3500459" y="148084"/>
          <a:ext cx="1143012" cy="637732"/>
        </a:xfrm>
        <a:prstGeom prst="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algn="ctr" rotWithShape="0">
            <a:srgbClr val="6699FF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b="1" kern="1200" dirty="0">
            <a:solidFill>
              <a:schemeClr val="bg1"/>
            </a:solidFill>
          </a:endParaRPr>
        </a:p>
      </dsp:txBody>
      <dsp:txXfrm>
        <a:off x="3500459" y="148084"/>
        <a:ext cx="1143012" cy="637732"/>
      </dsp:txXfrm>
    </dsp:sp>
    <dsp:sp modelId="{5C5067D7-182A-4916-8C34-A3F000BCE666}">
      <dsp:nvSpPr>
        <dsp:cNvPr id="0" name=""/>
        <dsp:cNvSpPr/>
      </dsp:nvSpPr>
      <dsp:spPr>
        <a:xfrm>
          <a:off x="4212" y="2402375"/>
          <a:ext cx="1757128" cy="878564"/>
        </a:xfrm>
        <a:prstGeom prst="rect">
          <a:avLst/>
        </a:prstGeom>
        <a:gradFill flip="none" rotWithShape="1">
          <a:gsLst>
            <a:gs pos="0">
              <a:srgbClr val="0070C0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  <a:tileRect r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algn="ctr" rotWithShape="0">
            <a:srgbClr val="6699FF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b="1" kern="1200" dirty="0" smtClean="0">
              <a:solidFill>
                <a:schemeClr val="tx1"/>
              </a:solidFill>
            </a:rPr>
            <a:t>Comparador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b="1" kern="1200" dirty="0" smtClean="0">
              <a:solidFill>
                <a:schemeClr val="tx1"/>
              </a:solidFill>
            </a:rPr>
            <a:t>(</a:t>
          </a:r>
          <a:r>
            <a:rPr lang="es-ES_tradnl" sz="2000" b="1" kern="1200" dirty="0" err="1" smtClean="0">
              <a:solidFill>
                <a:schemeClr val="tx1"/>
              </a:solidFill>
            </a:rPr>
            <a:t>Metabuscador</a:t>
          </a:r>
          <a:r>
            <a:rPr lang="es-ES_tradnl" sz="2000" b="1" kern="1200" dirty="0" smtClean="0">
              <a:solidFill>
                <a:schemeClr val="tx1"/>
              </a:solidFill>
            </a:rPr>
            <a:t>) </a:t>
          </a:r>
          <a:endParaRPr lang="es-ES" sz="2000" b="1" kern="1200" dirty="0">
            <a:solidFill>
              <a:schemeClr val="tx1"/>
            </a:solidFill>
          </a:endParaRPr>
        </a:p>
      </dsp:txBody>
      <dsp:txXfrm>
        <a:off x="4212" y="2402375"/>
        <a:ext cx="1757128" cy="878564"/>
      </dsp:txXfrm>
    </dsp:sp>
    <dsp:sp modelId="{C7150F13-E4F7-421B-9CFF-B88F602C65B6}">
      <dsp:nvSpPr>
        <dsp:cNvPr id="0" name=""/>
        <dsp:cNvSpPr/>
      </dsp:nvSpPr>
      <dsp:spPr>
        <a:xfrm>
          <a:off x="2130338" y="2402375"/>
          <a:ext cx="1757128" cy="878564"/>
        </a:xfrm>
        <a:prstGeom prst="rect">
          <a:avLst/>
        </a:prstGeom>
        <a:gradFill flip="none" rotWithShape="1">
          <a:gsLst>
            <a:gs pos="0">
              <a:srgbClr val="0070C0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  <a:tileRect r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algn="ctr" rotWithShape="0">
            <a:srgbClr val="6699FF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b="1" kern="1200" dirty="0" smtClean="0">
              <a:solidFill>
                <a:schemeClr val="tx1"/>
              </a:solidFill>
            </a:rPr>
            <a:t>Agencias de Viajes</a:t>
          </a:r>
          <a:endParaRPr lang="es-ES" sz="2000" b="1" kern="1200" dirty="0">
            <a:solidFill>
              <a:schemeClr val="tx1"/>
            </a:solidFill>
          </a:endParaRPr>
        </a:p>
      </dsp:txBody>
      <dsp:txXfrm>
        <a:off x="2130338" y="2402375"/>
        <a:ext cx="1757128" cy="878564"/>
      </dsp:txXfrm>
    </dsp:sp>
    <dsp:sp modelId="{FCDF3A52-AA01-4C71-8BF4-726E1A55094C}">
      <dsp:nvSpPr>
        <dsp:cNvPr id="0" name=""/>
        <dsp:cNvSpPr/>
      </dsp:nvSpPr>
      <dsp:spPr>
        <a:xfrm>
          <a:off x="4256464" y="2402375"/>
          <a:ext cx="1757128" cy="878564"/>
        </a:xfrm>
        <a:prstGeom prst="rect">
          <a:avLst/>
        </a:prstGeom>
        <a:gradFill flip="none" rotWithShape="1">
          <a:gsLst>
            <a:gs pos="0">
              <a:srgbClr val="0070C0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  <a:tileRect r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algn="ctr" rotWithShape="0">
            <a:srgbClr val="6699FF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b="1" kern="1200" dirty="0" smtClean="0">
              <a:solidFill>
                <a:schemeClr val="tx1"/>
              </a:solidFill>
            </a:rPr>
            <a:t>Hoteles</a:t>
          </a:r>
          <a:endParaRPr lang="es-ES" sz="2000" b="1" kern="1200" dirty="0">
            <a:solidFill>
              <a:schemeClr val="tx1"/>
            </a:solidFill>
          </a:endParaRPr>
        </a:p>
      </dsp:txBody>
      <dsp:txXfrm>
        <a:off x="4256464" y="2402375"/>
        <a:ext cx="1757128" cy="878564"/>
      </dsp:txXfrm>
    </dsp:sp>
    <dsp:sp modelId="{C5D6AEC1-C721-4751-ACA5-FA3797542397}">
      <dsp:nvSpPr>
        <dsp:cNvPr id="0" name=""/>
        <dsp:cNvSpPr/>
      </dsp:nvSpPr>
      <dsp:spPr>
        <a:xfrm>
          <a:off x="6382590" y="2402375"/>
          <a:ext cx="1757128" cy="878564"/>
        </a:xfrm>
        <a:prstGeom prst="rect">
          <a:avLst/>
        </a:prstGeom>
        <a:gradFill flip="none" rotWithShape="1">
          <a:gsLst>
            <a:gs pos="0">
              <a:srgbClr val="0070C0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  <a:tileRect r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algn="ctr" rotWithShape="0">
            <a:srgbClr val="6699FF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b="1" kern="1200" dirty="0" err="1" smtClean="0">
              <a:solidFill>
                <a:schemeClr val="tx1"/>
              </a:solidFill>
            </a:rPr>
            <a:t>Extranets</a:t>
          </a:r>
          <a:endParaRPr lang="es-ES" sz="2000" b="1" kern="1200" dirty="0">
            <a:solidFill>
              <a:schemeClr val="tx1"/>
            </a:solidFill>
          </a:endParaRPr>
        </a:p>
      </dsp:txBody>
      <dsp:txXfrm>
        <a:off x="6382590" y="2402375"/>
        <a:ext cx="1757128" cy="878564"/>
      </dsp:txXfrm>
    </dsp:sp>
    <dsp:sp modelId="{D3C6196F-53C7-4C8C-9660-CECC11855CE5}">
      <dsp:nvSpPr>
        <dsp:cNvPr id="0" name=""/>
        <dsp:cNvSpPr/>
      </dsp:nvSpPr>
      <dsp:spPr>
        <a:xfrm>
          <a:off x="2618591" y="1330803"/>
          <a:ext cx="1268875" cy="526585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 dirty="0"/>
        </a:p>
      </dsp:txBody>
      <dsp:txXfrm>
        <a:off x="2618591" y="1330803"/>
        <a:ext cx="1268875" cy="52658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07C916-48AB-4A97-A665-E58412BD16CB}">
      <dsp:nvSpPr>
        <dsp:cNvPr id="0" name=""/>
        <dsp:cNvSpPr/>
      </dsp:nvSpPr>
      <dsp:spPr>
        <a:xfrm>
          <a:off x="3887467" y="785816"/>
          <a:ext cx="184498" cy="808279"/>
        </a:xfrm>
        <a:custGeom>
          <a:avLst/>
          <a:gdLst/>
          <a:ahLst/>
          <a:cxnLst/>
          <a:rect l="0" t="0" r="0" b="0"/>
          <a:pathLst>
            <a:path>
              <a:moveTo>
                <a:pt x="184498" y="0"/>
              </a:moveTo>
              <a:lnTo>
                <a:pt x="184498" y="808279"/>
              </a:lnTo>
              <a:lnTo>
                <a:pt x="0" y="8082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428F22-8D58-4380-8FEC-D7BFA5B7812F}">
      <dsp:nvSpPr>
        <dsp:cNvPr id="0" name=""/>
        <dsp:cNvSpPr/>
      </dsp:nvSpPr>
      <dsp:spPr>
        <a:xfrm>
          <a:off x="4071966" y="785816"/>
          <a:ext cx="3189188" cy="16165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2060"/>
              </a:lnTo>
              <a:lnTo>
                <a:pt x="3189188" y="1432060"/>
              </a:lnTo>
              <a:lnTo>
                <a:pt x="3189188" y="1616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AB2A7B-9DFF-49D9-8CB2-A640BB815815}">
      <dsp:nvSpPr>
        <dsp:cNvPr id="0" name=""/>
        <dsp:cNvSpPr/>
      </dsp:nvSpPr>
      <dsp:spPr>
        <a:xfrm>
          <a:off x="4071966" y="785816"/>
          <a:ext cx="1063062" cy="16165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2060"/>
              </a:lnTo>
              <a:lnTo>
                <a:pt x="1063062" y="1432060"/>
              </a:lnTo>
              <a:lnTo>
                <a:pt x="1063062" y="1616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FA672C-AD01-4BD2-8E1D-F42DC4C8AA69}">
      <dsp:nvSpPr>
        <dsp:cNvPr id="0" name=""/>
        <dsp:cNvSpPr/>
      </dsp:nvSpPr>
      <dsp:spPr>
        <a:xfrm>
          <a:off x="3008903" y="785816"/>
          <a:ext cx="1063062" cy="1616558"/>
        </a:xfrm>
        <a:custGeom>
          <a:avLst/>
          <a:gdLst/>
          <a:ahLst/>
          <a:cxnLst/>
          <a:rect l="0" t="0" r="0" b="0"/>
          <a:pathLst>
            <a:path>
              <a:moveTo>
                <a:pt x="1063062" y="0"/>
              </a:moveTo>
              <a:lnTo>
                <a:pt x="1063062" y="1432060"/>
              </a:lnTo>
              <a:lnTo>
                <a:pt x="0" y="1432060"/>
              </a:lnTo>
              <a:lnTo>
                <a:pt x="0" y="1616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21D4F2-2398-4A81-A695-40E1B7A27D73}">
      <dsp:nvSpPr>
        <dsp:cNvPr id="0" name=""/>
        <dsp:cNvSpPr/>
      </dsp:nvSpPr>
      <dsp:spPr>
        <a:xfrm>
          <a:off x="882777" y="785816"/>
          <a:ext cx="3189188" cy="1616558"/>
        </a:xfrm>
        <a:custGeom>
          <a:avLst/>
          <a:gdLst/>
          <a:ahLst/>
          <a:cxnLst/>
          <a:rect l="0" t="0" r="0" b="0"/>
          <a:pathLst>
            <a:path>
              <a:moveTo>
                <a:pt x="3189188" y="0"/>
              </a:moveTo>
              <a:lnTo>
                <a:pt x="3189188" y="1432060"/>
              </a:lnTo>
              <a:lnTo>
                <a:pt x="0" y="1432060"/>
              </a:lnTo>
              <a:lnTo>
                <a:pt x="0" y="1616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751236-E67A-4E06-BCAE-6D37C71B425A}">
      <dsp:nvSpPr>
        <dsp:cNvPr id="0" name=""/>
        <dsp:cNvSpPr/>
      </dsp:nvSpPr>
      <dsp:spPr>
        <a:xfrm>
          <a:off x="3500459" y="148084"/>
          <a:ext cx="1143012" cy="637732"/>
        </a:xfrm>
        <a:prstGeom prst="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algn="ctr" rotWithShape="0">
            <a:srgbClr val="6699FF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b="1" kern="1200" dirty="0">
            <a:solidFill>
              <a:schemeClr val="bg1"/>
            </a:solidFill>
          </a:endParaRPr>
        </a:p>
      </dsp:txBody>
      <dsp:txXfrm>
        <a:off x="3500459" y="148084"/>
        <a:ext cx="1143012" cy="637732"/>
      </dsp:txXfrm>
    </dsp:sp>
    <dsp:sp modelId="{5C5067D7-182A-4916-8C34-A3F000BCE666}">
      <dsp:nvSpPr>
        <dsp:cNvPr id="0" name=""/>
        <dsp:cNvSpPr/>
      </dsp:nvSpPr>
      <dsp:spPr>
        <a:xfrm>
          <a:off x="4212" y="2402375"/>
          <a:ext cx="1757128" cy="878564"/>
        </a:xfrm>
        <a:prstGeom prst="rect">
          <a:avLst/>
        </a:prstGeom>
        <a:gradFill flip="none" rotWithShape="1">
          <a:gsLst>
            <a:gs pos="0">
              <a:srgbClr val="0070C0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  <a:tileRect r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algn="ctr" rotWithShape="0">
            <a:srgbClr val="6699FF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b="1" kern="1200" dirty="0" smtClean="0">
              <a:solidFill>
                <a:schemeClr val="tx1"/>
              </a:solidFill>
            </a:rPr>
            <a:t>Comparador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b="1" kern="1200" dirty="0" smtClean="0">
              <a:solidFill>
                <a:schemeClr val="tx1"/>
              </a:solidFill>
            </a:rPr>
            <a:t>(</a:t>
          </a:r>
          <a:r>
            <a:rPr lang="es-ES_tradnl" sz="2000" b="1" kern="1200" dirty="0" err="1" smtClean="0">
              <a:solidFill>
                <a:schemeClr val="tx1"/>
              </a:solidFill>
            </a:rPr>
            <a:t>Metabuscador</a:t>
          </a:r>
          <a:r>
            <a:rPr lang="es-ES_tradnl" sz="2000" b="1" kern="1200" dirty="0" smtClean="0">
              <a:solidFill>
                <a:schemeClr val="tx1"/>
              </a:solidFill>
            </a:rPr>
            <a:t>) </a:t>
          </a:r>
          <a:endParaRPr lang="es-ES" sz="2000" b="1" kern="1200" dirty="0">
            <a:solidFill>
              <a:schemeClr val="tx1"/>
            </a:solidFill>
          </a:endParaRPr>
        </a:p>
      </dsp:txBody>
      <dsp:txXfrm>
        <a:off x="4212" y="2402375"/>
        <a:ext cx="1757128" cy="878564"/>
      </dsp:txXfrm>
    </dsp:sp>
    <dsp:sp modelId="{C7150F13-E4F7-421B-9CFF-B88F602C65B6}">
      <dsp:nvSpPr>
        <dsp:cNvPr id="0" name=""/>
        <dsp:cNvSpPr/>
      </dsp:nvSpPr>
      <dsp:spPr>
        <a:xfrm>
          <a:off x="2130338" y="2402375"/>
          <a:ext cx="1757128" cy="878564"/>
        </a:xfrm>
        <a:prstGeom prst="rect">
          <a:avLst/>
        </a:prstGeom>
        <a:gradFill flip="none" rotWithShape="1">
          <a:gsLst>
            <a:gs pos="0">
              <a:srgbClr val="0070C0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  <a:tileRect r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algn="ctr" rotWithShape="0">
            <a:srgbClr val="6699FF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b="1" kern="1200" dirty="0" smtClean="0">
              <a:solidFill>
                <a:schemeClr val="tx1"/>
              </a:solidFill>
            </a:rPr>
            <a:t>Agencias de Viajes</a:t>
          </a:r>
          <a:endParaRPr lang="es-ES" sz="2000" b="1" kern="1200" dirty="0">
            <a:solidFill>
              <a:schemeClr val="tx1"/>
            </a:solidFill>
          </a:endParaRPr>
        </a:p>
      </dsp:txBody>
      <dsp:txXfrm>
        <a:off x="2130338" y="2402375"/>
        <a:ext cx="1757128" cy="878564"/>
      </dsp:txXfrm>
    </dsp:sp>
    <dsp:sp modelId="{FCDF3A52-AA01-4C71-8BF4-726E1A55094C}">
      <dsp:nvSpPr>
        <dsp:cNvPr id="0" name=""/>
        <dsp:cNvSpPr/>
      </dsp:nvSpPr>
      <dsp:spPr>
        <a:xfrm>
          <a:off x="4256464" y="2402375"/>
          <a:ext cx="1757128" cy="878564"/>
        </a:xfrm>
        <a:prstGeom prst="rect">
          <a:avLst/>
        </a:prstGeom>
        <a:gradFill flip="none" rotWithShape="1">
          <a:gsLst>
            <a:gs pos="0">
              <a:srgbClr val="0070C0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  <a:tileRect r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algn="ctr" rotWithShape="0">
            <a:srgbClr val="6699FF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b="1" kern="1200" dirty="0" smtClean="0">
              <a:solidFill>
                <a:schemeClr val="tx1"/>
              </a:solidFill>
            </a:rPr>
            <a:t>Hoteles y sus CRS/PMS</a:t>
          </a:r>
          <a:endParaRPr lang="es-ES" sz="2000" b="1" kern="1200" dirty="0">
            <a:solidFill>
              <a:schemeClr val="tx1"/>
            </a:solidFill>
          </a:endParaRPr>
        </a:p>
      </dsp:txBody>
      <dsp:txXfrm>
        <a:off x="4256464" y="2402375"/>
        <a:ext cx="1757128" cy="878564"/>
      </dsp:txXfrm>
    </dsp:sp>
    <dsp:sp modelId="{C5D6AEC1-C721-4751-ACA5-FA3797542397}">
      <dsp:nvSpPr>
        <dsp:cNvPr id="0" name=""/>
        <dsp:cNvSpPr/>
      </dsp:nvSpPr>
      <dsp:spPr>
        <a:xfrm>
          <a:off x="6382590" y="2402375"/>
          <a:ext cx="1757128" cy="878564"/>
        </a:xfrm>
        <a:prstGeom prst="rect">
          <a:avLst/>
        </a:prstGeom>
        <a:gradFill flip="none" rotWithShape="1">
          <a:gsLst>
            <a:gs pos="0">
              <a:srgbClr val="0070C0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  <a:tileRect r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algn="ctr" rotWithShape="0">
            <a:srgbClr val="6699FF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b="1" kern="1200" dirty="0" err="1" smtClean="0">
              <a:solidFill>
                <a:schemeClr val="tx1"/>
              </a:solidFill>
            </a:rPr>
            <a:t>Extranets</a:t>
          </a:r>
          <a:endParaRPr lang="es-ES" sz="2000" b="1" kern="1200" dirty="0">
            <a:solidFill>
              <a:schemeClr val="tx1"/>
            </a:solidFill>
          </a:endParaRPr>
        </a:p>
      </dsp:txBody>
      <dsp:txXfrm>
        <a:off x="6382590" y="2402375"/>
        <a:ext cx="1757128" cy="878564"/>
      </dsp:txXfrm>
    </dsp:sp>
    <dsp:sp modelId="{D3C6196F-53C7-4C8C-9660-CECC11855CE5}">
      <dsp:nvSpPr>
        <dsp:cNvPr id="0" name=""/>
        <dsp:cNvSpPr/>
      </dsp:nvSpPr>
      <dsp:spPr>
        <a:xfrm>
          <a:off x="2618591" y="1330803"/>
          <a:ext cx="1268875" cy="526585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 dirty="0"/>
        </a:p>
      </dsp:txBody>
      <dsp:txXfrm>
        <a:off x="2618591" y="1330803"/>
        <a:ext cx="1268875" cy="52658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07C916-48AB-4A97-A665-E58412BD16CB}">
      <dsp:nvSpPr>
        <dsp:cNvPr id="0" name=""/>
        <dsp:cNvSpPr/>
      </dsp:nvSpPr>
      <dsp:spPr>
        <a:xfrm>
          <a:off x="3887467" y="785816"/>
          <a:ext cx="184498" cy="808279"/>
        </a:xfrm>
        <a:custGeom>
          <a:avLst/>
          <a:gdLst/>
          <a:ahLst/>
          <a:cxnLst/>
          <a:rect l="0" t="0" r="0" b="0"/>
          <a:pathLst>
            <a:path>
              <a:moveTo>
                <a:pt x="184498" y="0"/>
              </a:moveTo>
              <a:lnTo>
                <a:pt x="184498" y="808279"/>
              </a:lnTo>
              <a:lnTo>
                <a:pt x="0" y="8082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428F22-8D58-4380-8FEC-D7BFA5B7812F}">
      <dsp:nvSpPr>
        <dsp:cNvPr id="0" name=""/>
        <dsp:cNvSpPr/>
      </dsp:nvSpPr>
      <dsp:spPr>
        <a:xfrm>
          <a:off x="4071966" y="785816"/>
          <a:ext cx="3189188" cy="16165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2060"/>
              </a:lnTo>
              <a:lnTo>
                <a:pt x="3189188" y="1432060"/>
              </a:lnTo>
              <a:lnTo>
                <a:pt x="3189188" y="1616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AB2A7B-9DFF-49D9-8CB2-A640BB815815}">
      <dsp:nvSpPr>
        <dsp:cNvPr id="0" name=""/>
        <dsp:cNvSpPr/>
      </dsp:nvSpPr>
      <dsp:spPr>
        <a:xfrm>
          <a:off x="4071966" y="785816"/>
          <a:ext cx="1063062" cy="16165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2060"/>
              </a:lnTo>
              <a:lnTo>
                <a:pt x="1063062" y="1432060"/>
              </a:lnTo>
              <a:lnTo>
                <a:pt x="1063062" y="1616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FA672C-AD01-4BD2-8E1D-F42DC4C8AA69}">
      <dsp:nvSpPr>
        <dsp:cNvPr id="0" name=""/>
        <dsp:cNvSpPr/>
      </dsp:nvSpPr>
      <dsp:spPr>
        <a:xfrm>
          <a:off x="3008903" y="785816"/>
          <a:ext cx="1063062" cy="1616558"/>
        </a:xfrm>
        <a:custGeom>
          <a:avLst/>
          <a:gdLst/>
          <a:ahLst/>
          <a:cxnLst/>
          <a:rect l="0" t="0" r="0" b="0"/>
          <a:pathLst>
            <a:path>
              <a:moveTo>
                <a:pt x="1063062" y="0"/>
              </a:moveTo>
              <a:lnTo>
                <a:pt x="1063062" y="1432060"/>
              </a:lnTo>
              <a:lnTo>
                <a:pt x="0" y="1432060"/>
              </a:lnTo>
              <a:lnTo>
                <a:pt x="0" y="1616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21D4F2-2398-4A81-A695-40E1B7A27D73}">
      <dsp:nvSpPr>
        <dsp:cNvPr id="0" name=""/>
        <dsp:cNvSpPr/>
      </dsp:nvSpPr>
      <dsp:spPr>
        <a:xfrm>
          <a:off x="882777" y="785816"/>
          <a:ext cx="3189188" cy="1616558"/>
        </a:xfrm>
        <a:custGeom>
          <a:avLst/>
          <a:gdLst/>
          <a:ahLst/>
          <a:cxnLst/>
          <a:rect l="0" t="0" r="0" b="0"/>
          <a:pathLst>
            <a:path>
              <a:moveTo>
                <a:pt x="3189188" y="0"/>
              </a:moveTo>
              <a:lnTo>
                <a:pt x="3189188" y="1432060"/>
              </a:lnTo>
              <a:lnTo>
                <a:pt x="0" y="1432060"/>
              </a:lnTo>
              <a:lnTo>
                <a:pt x="0" y="1616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751236-E67A-4E06-BCAE-6D37C71B425A}">
      <dsp:nvSpPr>
        <dsp:cNvPr id="0" name=""/>
        <dsp:cNvSpPr/>
      </dsp:nvSpPr>
      <dsp:spPr>
        <a:xfrm>
          <a:off x="3500459" y="148084"/>
          <a:ext cx="1143012" cy="637732"/>
        </a:xfrm>
        <a:prstGeom prst="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algn="ctr" rotWithShape="0">
            <a:srgbClr val="6699FF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b="1" kern="1200" dirty="0">
            <a:solidFill>
              <a:schemeClr val="bg1"/>
            </a:solidFill>
          </a:endParaRPr>
        </a:p>
      </dsp:txBody>
      <dsp:txXfrm>
        <a:off x="3500459" y="148084"/>
        <a:ext cx="1143012" cy="637732"/>
      </dsp:txXfrm>
    </dsp:sp>
    <dsp:sp modelId="{5C5067D7-182A-4916-8C34-A3F000BCE666}">
      <dsp:nvSpPr>
        <dsp:cNvPr id="0" name=""/>
        <dsp:cNvSpPr/>
      </dsp:nvSpPr>
      <dsp:spPr>
        <a:xfrm>
          <a:off x="4212" y="2402375"/>
          <a:ext cx="1757128" cy="878564"/>
        </a:xfrm>
        <a:prstGeom prst="rect">
          <a:avLst/>
        </a:prstGeom>
        <a:gradFill flip="none" rotWithShape="1">
          <a:gsLst>
            <a:gs pos="0">
              <a:srgbClr val="0070C0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  <a:tileRect r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algn="ctr" rotWithShape="0">
            <a:srgbClr val="6699FF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b="1" kern="1200" dirty="0" smtClean="0">
              <a:solidFill>
                <a:schemeClr val="tx1"/>
              </a:solidFill>
            </a:rPr>
            <a:t>Comparador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b="1" kern="1200" dirty="0" smtClean="0">
              <a:solidFill>
                <a:schemeClr val="tx1"/>
              </a:solidFill>
            </a:rPr>
            <a:t>(</a:t>
          </a:r>
          <a:r>
            <a:rPr lang="es-ES_tradnl" sz="2000" b="1" kern="1200" dirty="0" err="1" smtClean="0">
              <a:solidFill>
                <a:schemeClr val="tx1"/>
              </a:solidFill>
            </a:rPr>
            <a:t>Metabuscador</a:t>
          </a:r>
          <a:r>
            <a:rPr lang="es-ES_tradnl" sz="2000" b="1" kern="1200" dirty="0" smtClean="0">
              <a:solidFill>
                <a:schemeClr val="tx1"/>
              </a:solidFill>
            </a:rPr>
            <a:t>) </a:t>
          </a:r>
          <a:endParaRPr lang="es-ES" sz="2000" b="1" kern="1200" dirty="0">
            <a:solidFill>
              <a:schemeClr val="tx1"/>
            </a:solidFill>
          </a:endParaRPr>
        </a:p>
      </dsp:txBody>
      <dsp:txXfrm>
        <a:off x="4212" y="2402375"/>
        <a:ext cx="1757128" cy="878564"/>
      </dsp:txXfrm>
    </dsp:sp>
    <dsp:sp modelId="{C7150F13-E4F7-421B-9CFF-B88F602C65B6}">
      <dsp:nvSpPr>
        <dsp:cNvPr id="0" name=""/>
        <dsp:cNvSpPr/>
      </dsp:nvSpPr>
      <dsp:spPr>
        <a:xfrm>
          <a:off x="2130338" y="2402375"/>
          <a:ext cx="1757128" cy="878564"/>
        </a:xfrm>
        <a:prstGeom prst="rect">
          <a:avLst/>
        </a:prstGeom>
        <a:gradFill flip="none" rotWithShape="1">
          <a:gsLst>
            <a:gs pos="0">
              <a:srgbClr val="0070C0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  <a:tileRect r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algn="ctr" rotWithShape="0">
            <a:srgbClr val="6699FF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b="1" kern="1200" dirty="0" smtClean="0">
              <a:solidFill>
                <a:schemeClr val="tx1"/>
              </a:solidFill>
            </a:rPr>
            <a:t>Agencias de Viajes</a:t>
          </a:r>
          <a:endParaRPr lang="es-ES" sz="2000" b="1" kern="1200" dirty="0">
            <a:solidFill>
              <a:schemeClr val="tx1"/>
            </a:solidFill>
          </a:endParaRPr>
        </a:p>
      </dsp:txBody>
      <dsp:txXfrm>
        <a:off x="2130338" y="2402375"/>
        <a:ext cx="1757128" cy="878564"/>
      </dsp:txXfrm>
    </dsp:sp>
    <dsp:sp modelId="{FCDF3A52-AA01-4C71-8BF4-726E1A55094C}">
      <dsp:nvSpPr>
        <dsp:cNvPr id="0" name=""/>
        <dsp:cNvSpPr/>
      </dsp:nvSpPr>
      <dsp:spPr>
        <a:xfrm>
          <a:off x="4256464" y="2402375"/>
          <a:ext cx="1757128" cy="878564"/>
        </a:xfrm>
        <a:prstGeom prst="rect">
          <a:avLst/>
        </a:prstGeom>
        <a:gradFill flip="none" rotWithShape="1">
          <a:gsLst>
            <a:gs pos="0">
              <a:srgbClr val="0070C0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  <a:tileRect r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algn="ctr" rotWithShape="0">
            <a:srgbClr val="6699FF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b="1" kern="1200" dirty="0" smtClean="0">
              <a:solidFill>
                <a:schemeClr val="tx1"/>
              </a:solidFill>
            </a:rPr>
            <a:t>Hoteles y sus CRS/PMS</a:t>
          </a:r>
          <a:endParaRPr lang="es-ES" sz="2000" b="1" kern="1200" dirty="0">
            <a:solidFill>
              <a:schemeClr val="tx1"/>
            </a:solidFill>
          </a:endParaRPr>
        </a:p>
      </dsp:txBody>
      <dsp:txXfrm>
        <a:off x="4256464" y="2402375"/>
        <a:ext cx="1757128" cy="878564"/>
      </dsp:txXfrm>
    </dsp:sp>
    <dsp:sp modelId="{C5D6AEC1-C721-4751-ACA5-FA3797542397}">
      <dsp:nvSpPr>
        <dsp:cNvPr id="0" name=""/>
        <dsp:cNvSpPr/>
      </dsp:nvSpPr>
      <dsp:spPr>
        <a:xfrm>
          <a:off x="6382590" y="2402375"/>
          <a:ext cx="1757128" cy="878564"/>
        </a:xfrm>
        <a:prstGeom prst="rect">
          <a:avLst/>
        </a:prstGeom>
        <a:gradFill flip="none" rotWithShape="1">
          <a:gsLst>
            <a:gs pos="0">
              <a:srgbClr val="0070C0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  <a:tileRect r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algn="ctr" rotWithShape="0">
            <a:srgbClr val="6699FF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b="1" kern="1200" dirty="0" err="1" smtClean="0">
              <a:solidFill>
                <a:schemeClr val="tx1"/>
              </a:solidFill>
            </a:rPr>
            <a:t>Extranets</a:t>
          </a:r>
          <a:endParaRPr lang="es-ES" sz="2000" b="1" kern="1200" dirty="0">
            <a:solidFill>
              <a:schemeClr val="tx1"/>
            </a:solidFill>
          </a:endParaRPr>
        </a:p>
      </dsp:txBody>
      <dsp:txXfrm>
        <a:off x="6382590" y="2402375"/>
        <a:ext cx="1757128" cy="878564"/>
      </dsp:txXfrm>
    </dsp:sp>
    <dsp:sp modelId="{D3C6196F-53C7-4C8C-9660-CECC11855CE5}">
      <dsp:nvSpPr>
        <dsp:cNvPr id="0" name=""/>
        <dsp:cNvSpPr/>
      </dsp:nvSpPr>
      <dsp:spPr>
        <a:xfrm>
          <a:off x="2618591" y="1330803"/>
          <a:ext cx="1268875" cy="526585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/>
        </a:p>
      </dsp:txBody>
      <dsp:txXfrm>
        <a:off x="2618591" y="1330803"/>
        <a:ext cx="1268875" cy="526585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FB24286-AD38-42BB-8BC9-E3CF1CD736BF}">
      <dsp:nvSpPr>
        <dsp:cNvPr id="0" name=""/>
        <dsp:cNvSpPr/>
      </dsp:nvSpPr>
      <dsp:spPr>
        <a:xfrm>
          <a:off x="4071966" y="792495"/>
          <a:ext cx="3374134" cy="292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398"/>
              </a:lnTo>
              <a:lnTo>
                <a:pt x="3374134" y="146398"/>
              </a:lnTo>
              <a:lnTo>
                <a:pt x="3374134" y="2927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ACDE06-9C5D-480F-B027-BB84AA57433C}">
      <dsp:nvSpPr>
        <dsp:cNvPr id="0" name=""/>
        <dsp:cNvSpPr/>
      </dsp:nvSpPr>
      <dsp:spPr>
        <a:xfrm>
          <a:off x="5201325" y="1782427"/>
          <a:ext cx="209140" cy="6413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1364"/>
              </a:lnTo>
              <a:lnTo>
                <a:pt x="209140" y="64136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428F22-8D58-4380-8FEC-D7BFA5B7812F}">
      <dsp:nvSpPr>
        <dsp:cNvPr id="0" name=""/>
        <dsp:cNvSpPr/>
      </dsp:nvSpPr>
      <dsp:spPr>
        <a:xfrm>
          <a:off x="4071966" y="792495"/>
          <a:ext cx="1687067" cy="292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398"/>
              </a:lnTo>
              <a:lnTo>
                <a:pt x="1687067" y="146398"/>
              </a:lnTo>
              <a:lnTo>
                <a:pt x="1687067" y="2927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BA5E9C-754B-4208-A415-2D49EC02C9FD}">
      <dsp:nvSpPr>
        <dsp:cNvPr id="0" name=""/>
        <dsp:cNvSpPr/>
      </dsp:nvSpPr>
      <dsp:spPr>
        <a:xfrm>
          <a:off x="3514257" y="1782427"/>
          <a:ext cx="209140" cy="6413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1364"/>
              </a:lnTo>
              <a:lnTo>
                <a:pt x="209140" y="64136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AB2A7B-9DFF-49D9-8CB2-A640BB815815}">
      <dsp:nvSpPr>
        <dsp:cNvPr id="0" name=""/>
        <dsp:cNvSpPr/>
      </dsp:nvSpPr>
      <dsp:spPr>
        <a:xfrm>
          <a:off x="4026246" y="792495"/>
          <a:ext cx="91440" cy="2927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27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B83AC3-A433-4067-9BEA-AC1C43A24083}">
      <dsp:nvSpPr>
        <dsp:cNvPr id="0" name=""/>
        <dsp:cNvSpPr/>
      </dsp:nvSpPr>
      <dsp:spPr>
        <a:xfrm>
          <a:off x="1827190" y="1782427"/>
          <a:ext cx="209140" cy="6413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1364"/>
              </a:lnTo>
              <a:lnTo>
                <a:pt x="209140" y="64136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FA672C-AD01-4BD2-8E1D-F42DC4C8AA69}">
      <dsp:nvSpPr>
        <dsp:cNvPr id="0" name=""/>
        <dsp:cNvSpPr/>
      </dsp:nvSpPr>
      <dsp:spPr>
        <a:xfrm>
          <a:off x="2384898" y="792495"/>
          <a:ext cx="1687067" cy="292796"/>
        </a:xfrm>
        <a:custGeom>
          <a:avLst/>
          <a:gdLst/>
          <a:ahLst/>
          <a:cxnLst/>
          <a:rect l="0" t="0" r="0" b="0"/>
          <a:pathLst>
            <a:path>
              <a:moveTo>
                <a:pt x="1687067" y="0"/>
              </a:moveTo>
              <a:lnTo>
                <a:pt x="1687067" y="146398"/>
              </a:lnTo>
              <a:lnTo>
                <a:pt x="0" y="146398"/>
              </a:lnTo>
              <a:lnTo>
                <a:pt x="0" y="2927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ED9266-6F97-484A-8097-95DA96374DD1}">
      <dsp:nvSpPr>
        <dsp:cNvPr id="0" name=""/>
        <dsp:cNvSpPr/>
      </dsp:nvSpPr>
      <dsp:spPr>
        <a:xfrm>
          <a:off x="140122" y="1782427"/>
          <a:ext cx="209140" cy="16312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1296"/>
              </a:lnTo>
              <a:lnTo>
                <a:pt x="209140" y="16312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41EE6E-34BB-4BF3-9C4E-D7C3E05B786B}">
      <dsp:nvSpPr>
        <dsp:cNvPr id="0" name=""/>
        <dsp:cNvSpPr/>
      </dsp:nvSpPr>
      <dsp:spPr>
        <a:xfrm>
          <a:off x="140122" y="1782427"/>
          <a:ext cx="209140" cy="6413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1364"/>
              </a:lnTo>
              <a:lnTo>
                <a:pt x="209140" y="64136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21D4F2-2398-4A81-A695-40E1B7A27D73}">
      <dsp:nvSpPr>
        <dsp:cNvPr id="0" name=""/>
        <dsp:cNvSpPr/>
      </dsp:nvSpPr>
      <dsp:spPr>
        <a:xfrm>
          <a:off x="697831" y="792495"/>
          <a:ext cx="3374134" cy="292796"/>
        </a:xfrm>
        <a:custGeom>
          <a:avLst/>
          <a:gdLst/>
          <a:ahLst/>
          <a:cxnLst/>
          <a:rect l="0" t="0" r="0" b="0"/>
          <a:pathLst>
            <a:path>
              <a:moveTo>
                <a:pt x="3374134" y="0"/>
              </a:moveTo>
              <a:lnTo>
                <a:pt x="3374134" y="146398"/>
              </a:lnTo>
              <a:lnTo>
                <a:pt x="0" y="146398"/>
              </a:lnTo>
              <a:lnTo>
                <a:pt x="0" y="2927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751236-E67A-4E06-BCAE-6D37C71B425A}">
      <dsp:nvSpPr>
        <dsp:cNvPr id="0" name=""/>
        <dsp:cNvSpPr/>
      </dsp:nvSpPr>
      <dsp:spPr>
        <a:xfrm>
          <a:off x="3374830" y="95360"/>
          <a:ext cx="1394270" cy="697135"/>
        </a:xfrm>
        <a:prstGeom prst="rect">
          <a:avLst/>
        </a:prstGeom>
        <a:gradFill flip="none"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  <a:tileRect r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algn="ctr" rotWithShape="0">
            <a:srgbClr val="6699FF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900" b="1" kern="1200" dirty="0" smtClean="0">
              <a:solidFill>
                <a:schemeClr val="bg1"/>
              </a:solidFill>
            </a:rPr>
            <a:t>Motor de reservas</a:t>
          </a:r>
          <a:endParaRPr lang="es-ES" sz="1900" b="1" kern="1200" dirty="0">
            <a:solidFill>
              <a:schemeClr val="bg1"/>
            </a:solidFill>
          </a:endParaRPr>
        </a:p>
      </dsp:txBody>
      <dsp:txXfrm>
        <a:off x="3374830" y="95360"/>
        <a:ext cx="1394270" cy="697135"/>
      </dsp:txXfrm>
    </dsp:sp>
    <dsp:sp modelId="{5C5067D7-182A-4916-8C34-A3F000BCE666}">
      <dsp:nvSpPr>
        <dsp:cNvPr id="0" name=""/>
        <dsp:cNvSpPr/>
      </dsp:nvSpPr>
      <dsp:spPr>
        <a:xfrm>
          <a:off x="695" y="1085292"/>
          <a:ext cx="1394270" cy="697135"/>
        </a:xfrm>
        <a:prstGeom prst="rect">
          <a:avLst/>
        </a:prstGeom>
        <a:gradFill flip="none" rotWithShape="1">
          <a:gsLst>
            <a:gs pos="0">
              <a:srgbClr val="0070C0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  <a:tileRect r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algn="ctr" rotWithShape="0">
            <a:srgbClr val="6699FF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900" b="1" kern="1200" dirty="0" smtClean="0">
              <a:solidFill>
                <a:schemeClr val="tx1"/>
              </a:solidFill>
            </a:rPr>
            <a:t>Contratación Propia</a:t>
          </a:r>
          <a:endParaRPr lang="es-ES" sz="1900" b="1" kern="1200" dirty="0">
            <a:solidFill>
              <a:schemeClr val="tx1"/>
            </a:solidFill>
          </a:endParaRPr>
        </a:p>
      </dsp:txBody>
      <dsp:txXfrm>
        <a:off x="695" y="1085292"/>
        <a:ext cx="1394270" cy="697135"/>
      </dsp:txXfrm>
    </dsp:sp>
    <dsp:sp modelId="{BC055577-BCF5-40B8-B2FA-30990CCD1F55}">
      <dsp:nvSpPr>
        <dsp:cNvPr id="0" name=""/>
        <dsp:cNvSpPr/>
      </dsp:nvSpPr>
      <dsp:spPr>
        <a:xfrm>
          <a:off x="349263" y="2075224"/>
          <a:ext cx="1394270" cy="697135"/>
        </a:xfrm>
        <a:prstGeom prst="rect">
          <a:avLst/>
        </a:prstGeom>
        <a:gradFill flip="none" rotWithShape="1">
          <a:gsLst>
            <a:gs pos="0">
              <a:srgbClr val="0070C0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  <a:tileRect r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algn="ctr" rotWithShape="0">
            <a:srgbClr val="6699FF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900" b="1" kern="1200" dirty="0" smtClean="0">
              <a:solidFill>
                <a:srgbClr val="002060"/>
              </a:solidFill>
            </a:rPr>
            <a:t>Repositorio Propio</a:t>
          </a:r>
          <a:endParaRPr lang="es-ES" sz="1900" b="1" kern="1200" dirty="0">
            <a:solidFill>
              <a:srgbClr val="002060"/>
            </a:solidFill>
          </a:endParaRPr>
        </a:p>
      </dsp:txBody>
      <dsp:txXfrm>
        <a:off x="349263" y="2075224"/>
        <a:ext cx="1394270" cy="697135"/>
      </dsp:txXfrm>
    </dsp:sp>
    <dsp:sp modelId="{1884D5AC-A115-4FE6-9723-E4AF8D2305E8}">
      <dsp:nvSpPr>
        <dsp:cNvPr id="0" name=""/>
        <dsp:cNvSpPr/>
      </dsp:nvSpPr>
      <dsp:spPr>
        <a:xfrm>
          <a:off x="349263" y="3065156"/>
          <a:ext cx="1394270" cy="697135"/>
        </a:xfrm>
        <a:prstGeom prst="rect">
          <a:avLst/>
        </a:prstGeom>
        <a:gradFill flip="none" rotWithShape="1">
          <a:gsLst>
            <a:gs pos="0">
              <a:srgbClr val="0070C0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  <a:tileRect r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algn="ctr" rotWithShape="0">
            <a:srgbClr val="6699FF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900" b="1" kern="1200" dirty="0" smtClean="0">
              <a:solidFill>
                <a:srgbClr val="002060"/>
              </a:solidFill>
            </a:rPr>
            <a:t>Extranet de proveedores</a:t>
          </a:r>
          <a:endParaRPr lang="es-ES" sz="1900" b="1" kern="1200" dirty="0">
            <a:solidFill>
              <a:srgbClr val="002060"/>
            </a:solidFill>
          </a:endParaRPr>
        </a:p>
      </dsp:txBody>
      <dsp:txXfrm>
        <a:off x="349263" y="3065156"/>
        <a:ext cx="1394270" cy="697135"/>
      </dsp:txXfrm>
    </dsp:sp>
    <dsp:sp modelId="{C7150F13-E4F7-421B-9CFF-B88F602C65B6}">
      <dsp:nvSpPr>
        <dsp:cNvPr id="0" name=""/>
        <dsp:cNvSpPr/>
      </dsp:nvSpPr>
      <dsp:spPr>
        <a:xfrm>
          <a:off x="1687763" y="1085292"/>
          <a:ext cx="1394270" cy="697135"/>
        </a:xfrm>
        <a:prstGeom prst="rect">
          <a:avLst/>
        </a:prstGeom>
        <a:gradFill flip="none" rotWithShape="1">
          <a:gsLst>
            <a:gs pos="0">
              <a:srgbClr val="0070C0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  <a:tileRect r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algn="ctr" rotWithShape="0">
            <a:srgbClr val="6699FF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900" b="1" kern="1200" dirty="0" err="1" smtClean="0">
              <a:solidFill>
                <a:schemeClr val="tx1"/>
              </a:solidFill>
            </a:rPr>
            <a:t>Touroperador</a:t>
          </a:r>
          <a:r>
            <a:rPr lang="es-ES_tradnl" sz="1900" b="1" kern="1200" dirty="0" smtClean="0">
              <a:solidFill>
                <a:schemeClr val="tx1"/>
              </a:solidFill>
            </a:rPr>
            <a:t> 1</a:t>
          </a:r>
          <a:endParaRPr lang="es-ES" sz="1900" b="1" kern="1200" dirty="0">
            <a:solidFill>
              <a:schemeClr val="tx1"/>
            </a:solidFill>
          </a:endParaRPr>
        </a:p>
      </dsp:txBody>
      <dsp:txXfrm>
        <a:off x="1687763" y="1085292"/>
        <a:ext cx="1394270" cy="697135"/>
      </dsp:txXfrm>
    </dsp:sp>
    <dsp:sp modelId="{937A00D9-9C42-4908-9365-07D344789BD8}">
      <dsp:nvSpPr>
        <dsp:cNvPr id="0" name=""/>
        <dsp:cNvSpPr/>
      </dsp:nvSpPr>
      <dsp:spPr>
        <a:xfrm>
          <a:off x="2036330" y="2075224"/>
          <a:ext cx="1394270" cy="697135"/>
        </a:xfrm>
        <a:prstGeom prst="rect">
          <a:avLst/>
        </a:prstGeom>
        <a:gradFill flip="none"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  <a:tileRect r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algn="ctr" rotWithShape="0">
            <a:srgbClr val="6699FF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900" b="1" kern="1200" dirty="0" smtClean="0">
              <a:solidFill>
                <a:schemeClr val="bg1"/>
              </a:solidFill>
            </a:rPr>
            <a:t>Motor de Reservas</a:t>
          </a:r>
          <a:endParaRPr lang="es-ES" sz="1900" b="1" kern="1200" dirty="0">
            <a:solidFill>
              <a:schemeClr val="bg1"/>
            </a:solidFill>
          </a:endParaRPr>
        </a:p>
      </dsp:txBody>
      <dsp:txXfrm>
        <a:off x="2036330" y="2075224"/>
        <a:ext cx="1394270" cy="697135"/>
      </dsp:txXfrm>
    </dsp:sp>
    <dsp:sp modelId="{FCDF3A52-AA01-4C71-8BF4-726E1A55094C}">
      <dsp:nvSpPr>
        <dsp:cNvPr id="0" name=""/>
        <dsp:cNvSpPr/>
      </dsp:nvSpPr>
      <dsp:spPr>
        <a:xfrm>
          <a:off x="3374830" y="1085292"/>
          <a:ext cx="1394270" cy="697135"/>
        </a:xfrm>
        <a:prstGeom prst="rect">
          <a:avLst/>
        </a:prstGeom>
        <a:gradFill flip="none" rotWithShape="1">
          <a:gsLst>
            <a:gs pos="0">
              <a:srgbClr val="0070C0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  <a:tileRect r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algn="ctr" rotWithShape="0">
            <a:srgbClr val="6699FF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900" b="1" kern="1200" dirty="0" err="1" smtClean="0">
              <a:solidFill>
                <a:schemeClr val="tx1"/>
              </a:solidFill>
            </a:rPr>
            <a:t>Touroperador</a:t>
          </a:r>
          <a:r>
            <a:rPr lang="es-ES_tradnl" sz="1900" b="1" kern="1200" dirty="0" smtClean="0">
              <a:solidFill>
                <a:schemeClr val="tx1"/>
              </a:solidFill>
            </a:rPr>
            <a:t> 2</a:t>
          </a:r>
          <a:endParaRPr lang="es-ES" sz="1900" b="1" kern="1200" dirty="0">
            <a:solidFill>
              <a:schemeClr val="tx1"/>
            </a:solidFill>
          </a:endParaRPr>
        </a:p>
      </dsp:txBody>
      <dsp:txXfrm>
        <a:off x="3374830" y="1085292"/>
        <a:ext cx="1394270" cy="697135"/>
      </dsp:txXfrm>
    </dsp:sp>
    <dsp:sp modelId="{4C47F45F-C044-4594-ACF7-A7208F0C920B}">
      <dsp:nvSpPr>
        <dsp:cNvPr id="0" name=""/>
        <dsp:cNvSpPr/>
      </dsp:nvSpPr>
      <dsp:spPr>
        <a:xfrm>
          <a:off x="3723398" y="2075224"/>
          <a:ext cx="1394270" cy="697135"/>
        </a:xfrm>
        <a:prstGeom prst="rect">
          <a:avLst/>
        </a:prstGeom>
        <a:gradFill flip="none"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  <a:tileRect r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algn="ctr" rotWithShape="0">
            <a:srgbClr val="6699FF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900" b="1" kern="1200" dirty="0" smtClean="0">
              <a:solidFill>
                <a:schemeClr val="bg1"/>
              </a:solidFill>
            </a:rPr>
            <a:t>Motor de Reservas</a:t>
          </a:r>
          <a:endParaRPr lang="es-ES" sz="1900" b="1" kern="1200" dirty="0">
            <a:solidFill>
              <a:schemeClr val="bg1"/>
            </a:solidFill>
          </a:endParaRPr>
        </a:p>
      </dsp:txBody>
      <dsp:txXfrm>
        <a:off x="3723398" y="2075224"/>
        <a:ext cx="1394270" cy="697135"/>
      </dsp:txXfrm>
    </dsp:sp>
    <dsp:sp modelId="{C5D6AEC1-C721-4751-ACA5-FA3797542397}">
      <dsp:nvSpPr>
        <dsp:cNvPr id="0" name=""/>
        <dsp:cNvSpPr/>
      </dsp:nvSpPr>
      <dsp:spPr>
        <a:xfrm>
          <a:off x="5061898" y="1085292"/>
          <a:ext cx="1394270" cy="697135"/>
        </a:xfrm>
        <a:prstGeom prst="rect">
          <a:avLst/>
        </a:prstGeom>
        <a:gradFill flip="none" rotWithShape="1">
          <a:gsLst>
            <a:gs pos="0">
              <a:srgbClr val="0070C0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  <a:tileRect r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algn="ctr" rotWithShape="0">
            <a:srgbClr val="6699FF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900" b="1" kern="1200" dirty="0" err="1" smtClean="0">
              <a:solidFill>
                <a:schemeClr val="tx1"/>
              </a:solidFill>
            </a:rPr>
            <a:t>Channel</a:t>
          </a:r>
          <a:r>
            <a:rPr lang="es-ES_tradnl" sz="1900" b="1" kern="1200" dirty="0" smtClean="0">
              <a:solidFill>
                <a:schemeClr val="tx1"/>
              </a:solidFill>
            </a:rPr>
            <a:t> Manager 1</a:t>
          </a:r>
          <a:endParaRPr lang="es-ES" sz="1900" b="1" kern="1200" dirty="0">
            <a:solidFill>
              <a:schemeClr val="tx1"/>
            </a:solidFill>
          </a:endParaRPr>
        </a:p>
      </dsp:txBody>
      <dsp:txXfrm>
        <a:off x="5061898" y="1085292"/>
        <a:ext cx="1394270" cy="697135"/>
      </dsp:txXfrm>
    </dsp:sp>
    <dsp:sp modelId="{1354C3CA-E01F-4012-8A14-44A1AC8339DF}">
      <dsp:nvSpPr>
        <dsp:cNvPr id="0" name=""/>
        <dsp:cNvSpPr/>
      </dsp:nvSpPr>
      <dsp:spPr>
        <a:xfrm>
          <a:off x="5410465" y="2075224"/>
          <a:ext cx="1394270" cy="697135"/>
        </a:xfrm>
        <a:prstGeom prst="rect">
          <a:avLst/>
        </a:prstGeom>
        <a:gradFill flip="none" rotWithShape="1">
          <a:gsLst>
            <a:gs pos="0">
              <a:srgbClr val="0070C0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  <a:tileRect r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algn="ctr" rotWithShape="0">
            <a:srgbClr val="6699FF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900" b="1" kern="1200" dirty="0" smtClean="0">
              <a:solidFill>
                <a:srgbClr val="002060"/>
              </a:solidFill>
            </a:rPr>
            <a:t>CRS o PMS hotel/cadena</a:t>
          </a:r>
          <a:endParaRPr lang="es-ES" sz="1900" b="1" kern="1200" dirty="0">
            <a:solidFill>
              <a:srgbClr val="002060"/>
            </a:solidFill>
          </a:endParaRPr>
        </a:p>
      </dsp:txBody>
      <dsp:txXfrm>
        <a:off x="5410465" y="2075224"/>
        <a:ext cx="1394270" cy="697135"/>
      </dsp:txXfrm>
    </dsp:sp>
    <dsp:sp modelId="{3AEE0441-8247-4211-B10A-B8166DA6C39B}">
      <dsp:nvSpPr>
        <dsp:cNvPr id="0" name=""/>
        <dsp:cNvSpPr/>
      </dsp:nvSpPr>
      <dsp:spPr>
        <a:xfrm>
          <a:off x="6748965" y="1085292"/>
          <a:ext cx="1394270" cy="697135"/>
        </a:xfrm>
        <a:prstGeom prst="rect">
          <a:avLst/>
        </a:prstGeom>
        <a:gradFill flip="none" rotWithShape="1">
          <a:gsLst>
            <a:gs pos="0">
              <a:srgbClr val="0070C0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  <a:tileRect r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algn="ctr" rotWithShape="0">
            <a:srgbClr val="6699FF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900" b="1" kern="1200" dirty="0" err="1" smtClean="0">
              <a:solidFill>
                <a:schemeClr val="tx1"/>
              </a:solidFill>
            </a:rPr>
            <a:t>Extranets</a:t>
          </a:r>
          <a:r>
            <a:rPr lang="es-ES_tradnl" sz="1900" b="1" kern="1200" dirty="0" smtClean="0">
              <a:solidFill>
                <a:schemeClr val="tx1"/>
              </a:solidFill>
            </a:rPr>
            <a:t> de terceros</a:t>
          </a:r>
          <a:endParaRPr lang="es-ES" sz="1900" b="1" kern="1200" dirty="0">
            <a:solidFill>
              <a:schemeClr val="tx1"/>
            </a:solidFill>
          </a:endParaRPr>
        </a:p>
      </dsp:txBody>
      <dsp:txXfrm>
        <a:off x="6748965" y="1085292"/>
        <a:ext cx="1394270" cy="697135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FB24286-AD38-42BB-8BC9-E3CF1CD736BF}">
      <dsp:nvSpPr>
        <dsp:cNvPr id="0" name=""/>
        <dsp:cNvSpPr/>
      </dsp:nvSpPr>
      <dsp:spPr>
        <a:xfrm>
          <a:off x="4071966" y="1153042"/>
          <a:ext cx="2541524" cy="1998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947"/>
              </a:lnTo>
              <a:lnTo>
                <a:pt x="2541524" y="99947"/>
              </a:lnTo>
              <a:lnTo>
                <a:pt x="2541524" y="19989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BF154B-5952-4DC0-BA93-A4E8DB36EF26}">
      <dsp:nvSpPr>
        <dsp:cNvPr id="0" name=""/>
        <dsp:cNvSpPr/>
      </dsp:nvSpPr>
      <dsp:spPr>
        <a:xfrm>
          <a:off x="5080960" y="2504714"/>
          <a:ext cx="142782" cy="4378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7865"/>
              </a:lnTo>
              <a:lnTo>
                <a:pt x="142782" y="43786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ACDE06-9C5D-480F-B027-BB84AA57433C}">
      <dsp:nvSpPr>
        <dsp:cNvPr id="0" name=""/>
        <dsp:cNvSpPr/>
      </dsp:nvSpPr>
      <dsp:spPr>
        <a:xfrm>
          <a:off x="5415993" y="1828878"/>
          <a:ext cx="91440" cy="1998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989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428F22-8D58-4380-8FEC-D7BFA5B7812F}">
      <dsp:nvSpPr>
        <dsp:cNvPr id="0" name=""/>
        <dsp:cNvSpPr/>
      </dsp:nvSpPr>
      <dsp:spPr>
        <a:xfrm>
          <a:off x="4071966" y="1153042"/>
          <a:ext cx="1389747" cy="1998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947"/>
              </a:lnTo>
              <a:lnTo>
                <a:pt x="1389747" y="99947"/>
              </a:lnTo>
              <a:lnTo>
                <a:pt x="1389747" y="19989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BA5E9C-754B-4208-A415-2D49EC02C9FD}">
      <dsp:nvSpPr>
        <dsp:cNvPr id="0" name=""/>
        <dsp:cNvSpPr/>
      </dsp:nvSpPr>
      <dsp:spPr>
        <a:xfrm>
          <a:off x="3691213" y="1828878"/>
          <a:ext cx="142782" cy="4378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7865"/>
              </a:lnTo>
              <a:lnTo>
                <a:pt x="142782" y="43786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AB2A7B-9DFF-49D9-8CB2-A640BB815815}">
      <dsp:nvSpPr>
        <dsp:cNvPr id="0" name=""/>
        <dsp:cNvSpPr/>
      </dsp:nvSpPr>
      <dsp:spPr>
        <a:xfrm>
          <a:off x="4026246" y="1153042"/>
          <a:ext cx="91440" cy="1998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989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77013C-C524-4B93-A64C-F600FD5E16B3}">
      <dsp:nvSpPr>
        <dsp:cNvPr id="0" name=""/>
        <dsp:cNvSpPr/>
      </dsp:nvSpPr>
      <dsp:spPr>
        <a:xfrm>
          <a:off x="2539436" y="3180550"/>
          <a:ext cx="142782" cy="4378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7865"/>
              </a:lnTo>
              <a:lnTo>
                <a:pt x="142782" y="43786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1FF8D8-5B17-4917-9BB9-464486925B9B}">
      <dsp:nvSpPr>
        <dsp:cNvPr id="0" name=""/>
        <dsp:cNvSpPr/>
      </dsp:nvSpPr>
      <dsp:spPr>
        <a:xfrm>
          <a:off x="2874469" y="2504714"/>
          <a:ext cx="91440" cy="1998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989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B83AC3-A433-4067-9BEA-AC1C43A24083}">
      <dsp:nvSpPr>
        <dsp:cNvPr id="0" name=""/>
        <dsp:cNvSpPr/>
      </dsp:nvSpPr>
      <dsp:spPr>
        <a:xfrm>
          <a:off x="2874469" y="1828878"/>
          <a:ext cx="91440" cy="1998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989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FA672C-AD01-4BD2-8E1D-F42DC4C8AA69}">
      <dsp:nvSpPr>
        <dsp:cNvPr id="0" name=""/>
        <dsp:cNvSpPr/>
      </dsp:nvSpPr>
      <dsp:spPr>
        <a:xfrm>
          <a:off x="2920189" y="1153042"/>
          <a:ext cx="1151776" cy="199895"/>
        </a:xfrm>
        <a:custGeom>
          <a:avLst/>
          <a:gdLst/>
          <a:ahLst/>
          <a:cxnLst/>
          <a:rect l="0" t="0" r="0" b="0"/>
          <a:pathLst>
            <a:path>
              <a:moveTo>
                <a:pt x="1151776" y="0"/>
              </a:moveTo>
              <a:lnTo>
                <a:pt x="1151776" y="99947"/>
              </a:lnTo>
              <a:lnTo>
                <a:pt x="0" y="99947"/>
              </a:lnTo>
              <a:lnTo>
                <a:pt x="0" y="19989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ED9266-6F97-484A-8097-95DA96374DD1}">
      <dsp:nvSpPr>
        <dsp:cNvPr id="0" name=""/>
        <dsp:cNvSpPr/>
      </dsp:nvSpPr>
      <dsp:spPr>
        <a:xfrm>
          <a:off x="1149689" y="1828878"/>
          <a:ext cx="142782" cy="11137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3701"/>
              </a:lnTo>
              <a:lnTo>
                <a:pt x="142782" y="111370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41EE6E-34BB-4BF3-9C4E-D7C3E05B786B}">
      <dsp:nvSpPr>
        <dsp:cNvPr id="0" name=""/>
        <dsp:cNvSpPr/>
      </dsp:nvSpPr>
      <dsp:spPr>
        <a:xfrm>
          <a:off x="1149689" y="1828878"/>
          <a:ext cx="142782" cy="4378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7865"/>
              </a:lnTo>
              <a:lnTo>
                <a:pt x="142782" y="43786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21D4F2-2398-4A81-A695-40E1B7A27D73}">
      <dsp:nvSpPr>
        <dsp:cNvPr id="0" name=""/>
        <dsp:cNvSpPr/>
      </dsp:nvSpPr>
      <dsp:spPr>
        <a:xfrm>
          <a:off x="1530441" y="1153042"/>
          <a:ext cx="2541524" cy="199895"/>
        </a:xfrm>
        <a:custGeom>
          <a:avLst/>
          <a:gdLst/>
          <a:ahLst/>
          <a:cxnLst/>
          <a:rect l="0" t="0" r="0" b="0"/>
          <a:pathLst>
            <a:path>
              <a:moveTo>
                <a:pt x="2541524" y="0"/>
              </a:moveTo>
              <a:lnTo>
                <a:pt x="2541524" y="99947"/>
              </a:lnTo>
              <a:lnTo>
                <a:pt x="0" y="99947"/>
              </a:lnTo>
              <a:lnTo>
                <a:pt x="0" y="19989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CB450F-892B-4F24-A134-B2BD43A8842D}">
      <dsp:nvSpPr>
        <dsp:cNvPr id="0" name=""/>
        <dsp:cNvSpPr/>
      </dsp:nvSpPr>
      <dsp:spPr>
        <a:xfrm>
          <a:off x="4026245" y="477206"/>
          <a:ext cx="91440" cy="1998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98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AD9ED4-EF0F-4A43-A1DD-4DDAA3777753}">
      <dsp:nvSpPr>
        <dsp:cNvPr id="0" name=""/>
        <dsp:cNvSpPr/>
      </dsp:nvSpPr>
      <dsp:spPr>
        <a:xfrm>
          <a:off x="3596025" y="1265"/>
          <a:ext cx="951881" cy="475940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kern="1200" dirty="0" smtClean="0"/>
            <a:t>Búsqueda hotel H  </a:t>
          </a:r>
          <a:endParaRPr lang="es-ES" sz="1100" kern="1200" dirty="0"/>
        </a:p>
      </dsp:txBody>
      <dsp:txXfrm>
        <a:off x="3596025" y="1265"/>
        <a:ext cx="951881" cy="475940"/>
      </dsp:txXfrm>
    </dsp:sp>
    <dsp:sp modelId="{B8FE33B2-C279-44B9-9513-57CF5A554ED9}">
      <dsp:nvSpPr>
        <dsp:cNvPr id="0" name=""/>
        <dsp:cNvSpPr/>
      </dsp:nvSpPr>
      <dsp:spPr>
        <a:xfrm>
          <a:off x="3596025" y="677101"/>
          <a:ext cx="951881" cy="475940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algn="ctr" rotWithShape="0">
            <a:srgbClr val="6699FF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b="1" kern="1200" dirty="0" smtClean="0">
              <a:solidFill>
                <a:schemeClr val="bg1"/>
              </a:solidFill>
            </a:rPr>
            <a:t>Motor de </a:t>
          </a:r>
          <a:r>
            <a:rPr lang="es-ES_tradnl" sz="1100" b="1" kern="1200" dirty="0" smtClean="0">
              <a:solidFill>
                <a:schemeClr val="bg1"/>
              </a:solidFill>
            </a:rPr>
            <a:t>reservas Canarias.com</a:t>
          </a:r>
          <a:endParaRPr lang="es-ES" sz="1100" b="1" kern="1200" dirty="0">
            <a:solidFill>
              <a:schemeClr val="bg1"/>
            </a:solidFill>
          </a:endParaRPr>
        </a:p>
      </dsp:txBody>
      <dsp:txXfrm>
        <a:off x="3596025" y="677101"/>
        <a:ext cx="951881" cy="475940"/>
      </dsp:txXfrm>
    </dsp:sp>
    <dsp:sp modelId="{5C5067D7-182A-4916-8C34-A3F000BCE666}">
      <dsp:nvSpPr>
        <dsp:cNvPr id="0" name=""/>
        <dsp:cNvSpPr/>
      </dsp:nvSpPr>
      <dsp:spPr>
        <a:xfrm>
          <a:off x="1054501" y="1352937"/>
          <a:ext cx="951881" cy="475940"/>
        </a:xfrm>
        <a:prstGeom prst="rect">
          <a:avLst/>
        </a:prstGeom>
        <a:gradFill flip="none" rotWithShape="1">
          <a:gsLst>
            <a:gs pos="0">
              <a:srgbClr val="0070C0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  <a:tileRect r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algn="ctr" rotWithShape="0">
            <a:srgbClr val="6699FF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b="1" kern="1200" dirty="0" smtClean="0">
              <a:solidFill>
                <a:schemeClr val="tx1"/>
              </a:solidFill>
            </a:rPr>
            <a:t>Contratación Propia</a:t>
          </a:r>
          <a:endParaRPr lang="es-ES" sz="1100" b="1" kern="1200" dirty="0">
            <a:solidFill>
              <a:schemeClr val="tx1"/>
            </a:solidFill>
          </a:endParaRPr>
        </a:p>
      </dsp:txBody>
      <dsp:txXfrm>
        <a:off x="1054501" y="1352937"/>
        <a:ext cx="951881" cy="475940"/>
      </dsp:txXfrm>
    </dsp:sp>
    <dsp:sp modelId="{BC055577-BCF5-40B8-B2FA-30990CCD1F55}">
      <dsp:nvSpPr>
        <dsp:cNvPr id="0" name=""/>
        <dsp:cNvSpPr/>
      </dsp:nvSpPr>
      <dsp:spPr>
        <a:xfrm>
          <a:off x="1292471" y="2028773"/>
          <a:ext cx="951881" cy="475940"/>
        </a:xfrm>
        <a:prstGeom prst="rect">
          <a:avLst/>
        </a:prstGeom>
        <a:gradFill flip="none" rotWithShape="1">
          <a:gsLst>
            <a:gs pos="0">
              <a:srgbClr val="0070C0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  <a:tileRect r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algn="ctr" rotWithShape="0">
            <a:srgbClr val="6699FF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b="1" kern="1200" dirty="0" smtClean="0">
              <a:solidFill>
                <a:srgbClr val="002060"/>
              </a:solidFill>
            </a:rPr>
            <a:t>Repositorio Propio</a:t>
          </a:r>
          <a:endParaRPr lang="es-ES" sz="1100" b="1" kern="1200" dirty="0">
            <a:solidFill>
              <a:srgbClr val="002060"/>
            </a:solidFill>
          </a:endParaRPr>
        </a:p>
      </dsp:txBody>
      <dsp:txXfrm>
        <a:off x="1292471" y="2028773"/>
        <a:ext cx="951881" cy="475940"/>
      </dsp:txXfrm>
    </dsp:sp>
    <dsp:sp modelId="{1884D5AC-A115-4FE6-9723-E4AF8D2305E8}">
      <dsp:nvSpPr>
        <dsp:cNvPr id="0" name=""/>
        <dsp:cNvSpPr/>
      </dsp:nvSpPr>
      <dsp:spPr>
        <a:xfrm>
          <a:off x="1292471" y="2704609"/>
          <a:ext cx="951881" cy="475940"/>
        </a:xfrm>
        <a:prstGeom prst="rect">
          <a:avLst/>
        </a:prstGeom>
        <a:gradFill flip="none" rotWithShape="1">
          <a:gsLst>
            <a:gs pos="0">
              <a:srgbClr val="0070C0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  <a:tileRect r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algn="ctr" rotWithShape="0">
            <a:srgbClr val="6699FF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b="1" kern="1200" dirty="0" smtClean="0">
              <a:solidFill>
                <a:srgbClr val="002060"/>
              </a:solidFill>
            </a:rPr>
            <a:t>Extranet de proveedores</a:t>
          </a:r>
          <a:endParaRPr lang="es-ES" sz="1100" b="1" kern="1200" dirty="0">
            <a:solidFill>
              <a:srgbClr val="002060"/>
            </a:solidFill>
          </a:endParaRPr>
        </a:p>
      </dsp:txBody>
      <dsp:txXfrm>
        <a:off x="1292471" y="2704609"/>
        <a:ext cx="951881" cy="475940"/>
      </dsp:txXfrm>
    </dsp:sp>
    <dsp:sp modelId="{C7150F13-E4F7-421B-9CFF-B88F602C65B6}">
      <dsp:nvSpPr>
        <dsp:cNvPr id="0" name=""/>
        <dsp:cNvSpPr/>
      </dsp:nvSpPr>
      <dsp:spPr>
        <a:xfrm>
          <a:off x="2444248" y="1352937"/>
          <a:ext cx="951881" cy="475940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algn="ctr" rotWithShape="0">
            <a:srgbClr val="6699FF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b="1" kern="1200" dirty="0" err="1" smtClean="0">
              <a:solidFill>
                <a:schemeClr val="bg1"/>
              </a:solidFill>
            </a:rPr>
            <a:t>Touroperador</a:t>
          </a:r>
          <a:r>
            <a:rPr lang="es-ES_tradnl" sz="1100" b="1" kern="1200" dirty="0" smtClean="0">
              <a:solidFill>
                <a:schemeClr val="bg1"/>
              </a:solidFill>
            </a:rPr>
            <a:t> </a:t>
          </a:r>
          <a:r>
            <a:rPr lang="es-ES_tradnl" sz="1100" b="1" kern="1200" dirty="0" smtClean="0">
              <a:solidFill>
                <a:schemeClr val="bg1"/>
              </a:solidFill>
            </a:rPr>
            <a:t>1 (</a:t>
          </a:r>
          <a:r>
            <a:rPr lang="es-ES_tradnl" sz="1100" b="1" kern="1200" dirty="0" err="1" smtClean="0">
              <a:solidFill>
                <a:schemeClr val="bg1"/>
              </a:solidFill>
            </a:rPr>
            <a:t>Hotelbeds</a:t>
          </a:r>
          <a:r>
            <a:rPr lang="es-ES_tradnl" sz="1100" b="1" kern="1200" dirty="0" smtClean="0">
              <a:solidFill>
                <a:schemeClr val="bg1"/>
              </a:solidFill>
            </a:rPr>
            <a:t>)</a:t>
          </a:r>
          <a:endParaRPr lang="es-ES" sz="1100" b="1" kern="1200" dirty="0">
            <a:solidFill>
              <a:schemeClr val="bg1"/>
            </a:solidFill>
          </a:endParaRPr>
        </a:p>
      </dsp:txBody>
      <dsp:txXfrm>
        <a:off x="2444248" y="1352937"/>
        <a:ext cx="951881" cy="475940"/>
      </dsp:txXfrm>
    </dsp:sp>
    <dsp:sp modelId="{937A00D9-9C42-4908-9365-07D344789BD8}">
      <dsp:nvSpPr>
        <dsp:cNvPr id="0" name=""/>
        <dsp:cNvSpPr/>
      </dsp:nvSpPr>
      <dsp:spPr>
        <a:xfrm>
          <a:off x="2444248" y="2028773"/>
          <a:ext cx="951881" cy="475940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algn="ctr" rotWithShape="0">
            <a:srgbClr val="6699FF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b="1" kern="1200" dirty="0" smtClean="0">
              <a:solidFill>
                <a:schemeClr val="bg1"/>
              </a:solidFill>
            </a:rPr>
            <a:t>Motor de </a:t>
          </a:r>
          <a:r>
            <a:rPr lang="es-ES_tradnl" sz="1100" b="1" kern="1200" dirty="0" smtClean="0">
              <a:solidFill>
                <a:schemeClr val="bg1"/>
              </a:solidFill>
            </a:rPr>
            <a:t>Reservas </a:t>
          </a:r>
          <a:r>
            <a:rPr lang="es-ES_tradnl" sz="1100" b="1" kern="1200" dirty="0" err="1" smtClean="0">
              <a:solidFill>
                <a:schemeClr val="bg1"/>
              </a:solidFill>
            </a:rPr>
            <a:t>Hotelbeds</a:t>
          </a:r>
          <a:endParaRPr lang="es-ES" sz="1100" b="1" kern="1200" dirty="0">
            <a:solidFill>
              <a:schemeClr val="bg1"/>
            </a:solidFill>
          </a:endParaRPr>
        </a:p>
      </dsp:txBody>
      <dsp:txXfrm>
        <a:off x="2444248" y="2028773"/>
        <a:ext cx="951881" cy="475940"/>
      </dsp:txXfrm>
    </dsp:sp>
    <dsp:sp modelId="{2680870C-A6EA-4149-8B5D-A0EA82870CD2}">
      <dsp:nvSpPr>
        <dsp:cNvPr id="0" name=""/>
        <dsp:cNvSpPr/>
      </dsp:nvSpPr>
      <dsp:spPr>
        <a:xfrm>
          <a:off x="2444248" y="2704609"/>
          <a:ext cx="951881" cy="475940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b="1" kern="1200" dirty="0" err="1" smtClean="0"/>
            <a:t>Touroperador</a:t>
          </a:r>
          <a:r>
            <a:rPr lang="es-ES_tradnl" sz="1100" b="1" kern="1200" dirty="0" smtClean="0"/>
            <a:t> </a:t>
          </a:r>
          <a:r>
            <a:rPr lang="es-ES_tradnl" sz="1100" b="1" kern="1200" dirty="0" err="1" smtClean="0"/>
            <a:t>Europlayas</a:t>
          </a:r>
          <a:endParaRPr lang="es-ES" sz="1100" b="1" kern="1200" dirty="0"/>
        </a:p>
      </dsp:txBody>
      <dsp:txXfrm>
        <a:off x="2444248" y="2704609"/>
        <a:ext cx="951881" cy="475940"/>
      </dsp:txXfrm>
    </dsp:sp>
    <dsp:sp modelId="{DF89EEF4-4597-4562-BEA3-DFAA8A16A083}">
      <dsp:nvSpPr>
        <dsp:cNvPr id="0" name=""/>
        <dsp:cNvSpPr/>
      </dsp:nvSpPr>
      <dsp:spPr>
        <a:xfrm>
          <a:off x="2682218" y="3380445"/>
          <a:ext cx="951881" cy="475940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kern="1200" dirty="0" smtClean="0"/>
            <a:t>Hotel H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kern="1200" dirty="0" smtClean="0"/>
            <a:t>95 €</a:t>
          </a:r>
          <a:endParaRPr lang="es-ES" sz="1100" kern="1200" dirty="0"/>
        </a:p>
      </dsp:txBody>
      <dsp:txXfrm>
        <a:off x="2682218" y="3380445"/>
        <a:ext cx="951881" cy="475940"/>
      </dsp:txXfrm>
    </dsp:sp>
    <dsp:sp modelId="{FCDF3A52-AA01-4C71-8BF4-726E1A55094C}">
      <dsp:nvSpPr>
        <dsp:cNvPr id="0" name=""/>
        <dsp:cNvSpPr/>
      </dsp:nvSpPr>
      <dsp:spPr>
        <a:xfrm>
          <a:off x="3596025" y="1352937"/>
          <a:ext cx="951881" cy="475940"/>
        </a:xfrm>
        <a:prstGeom prst="rect">
          <a:avLst/>
        </a:prstGeom>
        <a:gradFill flip="none" rotWithShape="1">
          <a:gsLst>
            <a:gs pos="0">
              <a:srgbClr val="0070C0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  <a:tileRect r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algn="ctr" rotWithShape="0">
            <a:srgbClr val="6699FF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b="1" kern="1200" dirty="0" err="1" smtClean="0">
              <a:solidFill>
                <a:schemeClr val="tx1"/>
              </a:solidFill>
            </a:rPr>
            <a:t>Touroperador</a:t>
          </a:r>
          <a:r>
            <a:rPr lang="es-ES_tradnl" sz="1100" b="1" kern="1200" dirty="0" smtClean="0">
              <a:solidFill>
                <a:schemeClr val="tx1"/>
              </a:solidFill>
            </a:rPr>
            <a:t> 2</a:t>
          </a:r>
          <a:endParaRPr lang="es-ES" sz="1100" b="1" kern="1200" dirty="0">
            <a:solidFill>
              <a:schemeClr val="tx1"/>
            </a:solidFill>
          </a:endParaRPr>
        </a:p>
      </dsp:txBody>
      <dsp:txXfrm>
        <a:off x="3596025" y="1352937"/>
        <a:ext cx="951881" cy="475940"/>
      </dsp:txXfrm>
    </dsp:sp>
    <dsp:sp modelId="{4C47F45F-C044-4594-ACF7-A7208F0C920B}">
      <dsp:nvSpPr>
        <dsp:cNvPr id="0" name=""/>
        <dsp:cNvSpPr/>
      </dsp:nvSpPr>
      <dsp:spPr>
        <a:xfrm>
          <a:off x="3833995" y="2028773"/>
          <a:ext cx="951881" cy="475940"/>
        </a:xfrm>
        <a:prstGeom prst="rect">
          <a:avLst/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algn="ctr" rotWithShape="0">
            <a:srgbClr val="6699FF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b="1" kern="1200" dirty="0" smtClean="0">
              <a:solidFill>
                <a:schemeClr val="tx1"/>
              </a:solidFill>
            </a:rPr>
            <a:t>Motor de Reservas</a:t>
          </a:r>
          <a:endParaRPr lang="es-ES" sz="1100" b="1" kern="1200" dirty="0">
            <a:solidFill>
              <a:schemeClr val="tx1"/>
            </a:solidFill>
          </a:endParaRPr>
        </a:p>
      </dsp:txBody>
      <dsp:txXfrm>
        <a:off x="3833995" y="2028773"/>
        <a:ext cx="951881" cy="475940"/>
      </dsp:txXfrm>
    </dsp:sp>
    <dsp:sp modelId="{C5D6AEC1-C721-4751-ACA5-FA3797542397}">
      <dsp:nvSpPr>
        <dsp:cNvPr id="0" name=""/>
        <dsp:cNvSpPr/>
      </dsp:nvSpPr>
      <dsp:spPr>
        <a:xfrm>
          <a:off x="4985772" y="1352937"/>
          <a:ext cx="951881" cy="475940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algn="ctr" rotWithShape="0">
            <a:srgbClr val="6699FF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b="1" kern="1200" dirty="0" err="1" smtClean="0">
              <a:solidFill>
                <a:schemeClr val="tx1"/>
              </a:solidFill>
            </a:rPr>
            <a:t>Channel</a:t>
          </a:r>
          <a:r>
            <a:rPr lang="es-ES_tradnl" sz="1100" b="1" kern="1200" dirty="0" smtClean="0">
              <a:solidFill>
                <a:schemeClr val="tx1"/>
              </a:solidFill>
            </a:rPr>
            <a:t> Manager </a:t>
          </a:r>
          <a:r>
            <a:rPr lang="es-ES_tradnl" sz="1100" b="1" kern="1200" dirty="0" err="1" smtClean="0">
              <a:solidFill>
                <a:schemeClr val="tx1"/>
              </a:solidFill>
            </a:rPr>
            <a:t>Hotetec</a:t>
          </a:r>
          <a:endParaRPr lang="es-ES" sz="1100" b="1" kern="1200" dirty="0">
            <a:solidFill>
              <a:schemeClr val="tx1"/>
            </a:solidFill>
          </a:endParaRPr>
        </a:p>
      </dsp:txBody>
      <dsp:txXfrm>
        <a:off x="4985772" y="1352937"/>
        <a:ext cx="951881" cy="475940"/>
      </dsp:txXfrm>
    </dsp:sp>
    <dsp:sp modelId="{1354C3CA-E01F-4012-8A14-44A1AC8339DF}">
      <dsp:nvSpPr>
        <dsp:cNvPr id="0" name=""/>
        <dsp:cNvSpPr/>
      </dsp:nvSpPr>
      <dsp:spPr>
        <a:xfrm>
          <a:off x="4985772" y="2028773"/>
          <a:ext cx="951881" cy="475940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algn="ctr" rotWithShape="0">
            <a:srgbClr val="6699FF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b="1" kern="1200" dirty="0" smtClean="0">
              <a:solidFill>
                <a:srgbClr val="002060"/>
              </a:solidFill>
            </a:rPr>
            <a:t>CRS </a:t>
          </a:r>
          <a:r>
            <a:rPr lang="es-ES_tradnl" sz="1100" b="1" kern="1200" dirty="0" smtClean="0">
              <a:solidFill>
                <a:srgbClr val="002060"/>
              </a:solidFill>
            </a:rPr>
            <a:t>de la Cadena Hotelera</a:t>
          </a:r>
          <a:endParaRPr lang="es-ES" sz="1100" b="1" kern="1200" dirty="0">
            <a:solidFill>
              <a:srgbClr val="002060"/>
            </a:solidFill>
          </a:endParaRPr>
        </a:p>
      </dsp:txBody>
      <dsp:txXfrm>
        <a:off x="4985772" y="2028773"/>
        <a:ext cx="951881" cy="475940"/>
      </dsp:txXfrm>
    </dsp:sp>
    <dsp:sp modelId="{3792ABDE-DF20-4C52-A4D4-C739A43F4945}">
      <dsp:nvSpPr>
        <dsp:cNvPr id="0" name=""/>
        <dsp:cNvSpPr/>
      </dsp:nvSpPr>
      <dsp:spPr>
        <a:xfrm>
          <a:off x="5223742" y="2704609"/>
          <a:ext cx="951881" cy="475940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kern="1200" dirty="0" smtClean="0"/>
            <a:t>Hotel H 93,5 €</a:t>
          </a:r>
          <a:endParaRPr lang="es-ES" sz="1100" kern="1200" dirty="0"/>
        </a:p>
      </dsp:txBody>
      <dsp:txXfrm>
        <a:off x="5223742" y="2704609"/>
        <a:ext cx="951881" cy="475940"/>
      </dsp:txXfrm>
    </dsp:sp>
    <dsp:sp modelId="{3AEE0441-8247-4211-B10A-B8166DA6C39B}">
      <dsp:nvSpPr>
        <dsp:cNvPr id="0" name=""/>
        <dsp:cNvSpPr/>
      </dsp:nvSpPr>
      <dsp:spPr>
        <a:xfrm>
          <a:off x="6137549" y="1352937"/>
          <a:ext cx="951881" cy="475940"/>
        </a:xfrm>
        <a:prstGeom prst="rect">
          <a:avLst/>
        </a:prstGeom>
        <a:gradFill flip="none" rotWithShape="1">
          <a:gsLst>
            <a:gs pos="0">
              <a:srgbClr val="0070C0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  <a:tileRect r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algn="ctr" rotWithShape="0">
            <a:srgbClr val="6699FF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b="1" kern="1200" dirty="0" err="1" smtClean="0">
              <a:solidFill>
                <a:schemeClr val="tx1"/>
              </a:solidFill>
            </a:rPr>
            <a:t>Extranets</a:t>
          </a:r>
          <a:r>
            <a:rPr lang="es-ES_tradnl" sz="1100" b="1" kern="1200" dirty="0" smtClean="0">
              <a:solidFill>
                <a:schemeClr val="tx1"/>
              </a:solidFill>
            </a:rPr>
            <a:t> de terceros</a:t>
          </a:r>
          <a:endParaRPr lang="es-ES" sz="1100" b="1" kern="1200" dirty="0">
            <a:solidFill>
              <a:schemeClr val="tx1"/>
            </a:solidFill>
          </a:endParaRPr>
        </a:p>
      </dsp:txBody>
      <dsp:txXfrm>
        <a:off x="6137549" y="1352937"/>
        <a:ext cx="951881" cy="4759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69841-F132-42AD-886C-47D53FB0FE3F}" type="datetimeFigureOut">
              <a:rPr lang="es-ES" smtClean="0"/>
              <a:pPr/>
              <a:t>20/10/2014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551C-2B93-4F53-B50E-368E14E7B25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69841-F132-42AD-886C-47D53FB0FE3F}" type="datetimeFigureOut">
              <a:rPr lang="es-ES" smtClean="0"/>
              <a:pPr/>
              <a:t>20/10/2014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551C-2B93-4F53-B50E-368E14E7B25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69841-F132-42AD-886C-47D53FB0FE3F}" type="datetimeFigureOut">
              <a:rPr lang="es-ES" smtClean="0"/>
              <a:pPr/>
              <a:t>20/10/2014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551C-2B93-4F53-B50E-368E14E7B25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69841-F132-42AD-886C-47D53FB0FE3F}" type="datetimeFigureOut">
              <a:rPr lang="es-ES" smtClean="0"/>
              <a:pPr/>
              <a:t>20/10/2014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551C-2B93-4F53-B50E-368E14E7B25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69841-F132-42AD-886C-47D53FB0FE3F}" type="datetimeFigureOut">
              <a:rPr lang="es-ES" smtClean="0"/>
              <a:pPr/>
              <a:t>20/10/2014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551C-2B93-4F53-B50E-368E14E7B25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69841-F132-42AD-886C-47D53FB0FE3F}" type="datetimeFigureOut">
              <a:rPr lang="es-ES" smtClean="0"/>
              <a:pPr/>
              <a:t>20/10/2014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551C-2B93-4F53-B50E-368E14E7B25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69841-F132-42AD-886C-47D53FB0FE3F}" type="datetimeFigureOut">
              <a:rPr lang="es-ES" smtClean="0"/>
              <a:pPr/>
              <a:t>20/10/2014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551C-2B93-4F53-B50E-368E14E7B25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69841-F132-42AD-886C-47D53FB0FE3F}" type="datetimeFigureOut">
              <a:rPr lang="es-ES" smtClean="0"/>
              <a:pPr/>
              <a:t>20/10/2014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551C-2B93-4F53-B50E-368E14E7B25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69841-F132-42AD-886C-47D53FB0FE3F}" type="datetimeFigureOut">
              <a:rPr lang="es-ES" smtClean="0"/>
              <a:pPr/>
              <a:t>20/10/2014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551C-2B93-4F53-B50E-368E14E7B25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69841-F132-42AD-886C-47D53FB0FE3F}" type="datetimeFigureOut">
              <a:rPr lang="es-ES" smtClean="0"/>
              <a:pPr/>
              <a:t>20/10/2014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551C-2B93-4F53-B50E-368E14E7B25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69841-F132-42AD-886C-47D53FB0FE3F}" type="datetimeFigureOut">
              <a:rPr lang="es-ES" smtClean="0"/>
              <a:pPr/>
              <a:t>20/10/2014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551C-2B93-4F53-B50E-368E14E7B25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69841-F132-42AD-886C-47D53FB0FE3F}" type="datetimeFigureOut">
              <a:rPr lang="es-ES" smtClean="0"/>
              <a:pPr/>
              <a:t>20/10/2014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B551C-2B93-4F53-B50E-368E14E7B25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2571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rgbClr val="0070C0"/>
                </a:solidFill>
              </a:rPr>
              <a:t>La distribución hotelera. El reto de llegar al cliente en un mercado global</a:t>
            </a:r>
            <a:endParaRPr lang="es-ES" dirty="0">
              <a:solidFill>
                <a:srgbClr val="0070C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9140" y="571480"/>
            <a:ext cx="277386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83874"/>
            <a:ext cx="9144000" cy="104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Rectángulo"/>
          <p:cNvSpPr/>
          <p:nvPr/>
        </p:nvSpPr>
        <p:spPr>
          <a:xfrm>
            <a:off x="285720" y="642918"/>
            <a:ext cx="51435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0070C0"/>
                </a:solidFill>
              </a:rPr>
              <a:t>JORNADA TÉCNICA. </a:t>
            </a:r>
            <a:r>
              <a:rPr lang="es-ES" b="1" dirty="0" err="1">
                <a:solidFill>
                  <a:srgbClr val="0070C0"/>
                </a:solidFill>
              </a:rPr>
              <a:t>TurisTICa</a:t>
            </a:r>
            <a:endParaRPr lang="es-ES" b="1" dirty="0">
              <a:solidFill>
                <a:srgbClr val="0070C0"/>
              </a:solidFill>
            </a:endParaRPr>
          </a:p>
          <a:p>
            <a:r>
              <a:rPr lang="es-ES" b="1" dirty="0">
                <a:solidFill>
                  <a:srgbClr val="0070C0"/>
                </a:solidFill>
              </a:rPr>
              <a:t>Descubriendo la tecnología necesaria para un destino </a:t>
            </a:r>
            <a:r>
              <a:rPr lang="es-ES" b="1" dirty="0" smtClean="0">
                <a:solidFill>
                  <a:srgbClr val="0070C0"/>
                </a:solidFill>
              </a:rPr>
              <a:t>turístico más </a:t>
            </a:r>
            <a:r>
              <a:rPr lang="es-ES" b="1" dirty="0">
                <a:solidFill>
                  <a:srgbClr val="0070C0"/>
                </a:solidFill>
              </a:rPr>
              <a:t>interoperable e </a:t>
            </a:r>
            <a:r>
              <a:rPr lang="es-ES" b="1" dirty="0" smtClean="0">
                <a:solidFill>
                  <a:srgbClr val="0070C0"/>
                </a:solidFill>
              </a:rPr>
              <a:t> inteligente</a:t>
            </a:r>
            <a:endParaRPr lang="es-E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b="1" dirty="0" smtClean="0">
                <a:solidFill>
                  <a:schemeClr val="tx2">
                    <a:lumMod val="75000"/>
                  </a:schemeClr>
                </a:solidFill>
              </a:rPr>
              <a:t>Entra en acción el motor de reservas</a:t>
            </a:r>
            <a:endParaRPr lang="es-ES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3" name="2 Diagrama"/>
          <p:cNvGraphicFramePr/>
          <p:nvPr/>
        </p:nvGraphicFramePr>
        <p:xfrm>
          <a:off x="571472" y="1142984"/>
          <a:ext cx="8143932" cy="385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1 Título"/>
          <p:cNvSpPr txBox="1">
            <a:spLocks/>
          </p:cNvSpPr>
          <p:nvPr/>
        </p:nvSpPr>
        <p:spPr>
          <a:xfrm>
            <a:off x="609600" y="51435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 lanzan peticiones a todos los proveedores solicitando el destino y las fechas (con o sin régimen, o filtros varios como categoría, tipo de establecimiento, instalaciones) al mejor precio o en función de otros criterios (mejor valorados, más vendidos,…) </a:t>
            </a:r>
            <a:endParaRPr kumimoji="0" lang="es-E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5" y="6055920"/>
            <a:ext cx="1357322" cy="454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43050"/>
            <a:ext cx="6135705" cy="3933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b="1" dirty="0" smtClean="0">
                <a:solidFill>
                  <a:schemeClr val="tx2">
                    <a:lumMod val="75000"/>
                  </a:schemeClr>
                </a:solidFill>
              </a:rPr>
              <a:t>Análisis de uno de los resultados</a:t>
            </a:r>
            <a:endParaRPr lang="es-ES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7" name="6 Conector angular"/>
          <p:cNvCxnSpPr/>
          <p:nvPr/>
        </p:nvCxnSpPr>
        <p:spPr>
          <a:xfrm flipV="1">
            <a:off x="6072198" y="2285992"/>
            <a:ext cx="1285884" cy="114300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errar llave"/>
          <p:cNvSpPr/>
          <p:nvPr/>
        </p:nvSpPr>
        <p:spPr>
          <a:xfrm>
            <a:off x="6143636" y="4357694"/>
            <a:ext cx="142876" cy="1000132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b="1" dirty="0"/>
          </a:p>
        </p:txBody>
      </p:sp>
      <p:cxnSp>
        <p:nvCxnSpPr>
          <p:cNvPr id="10" name="9 Conector angular"/>
          <p:cNvCxnSpPr/>
          <p:nvPr/>
        </p:nvCxnSpPr>
        <p:spPr>
          <a:xfrm flipV="1">
            <a:off x="6072198" y="3571876"/>
            <a:ext cx="1214446" cy="14287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angular"/>
          <p:cNvCxnSpPr/>
          <p:nvPr/>
        </p:nvCxnSpPr>
        <p:spPr>
          <a:xfrm>
            <a:off x="6072198" y="3929066"/>
            <a:ext cx="1214446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angular"/>
          <p:cNvCxnSpPr/>
          <p:nvPr/>
        </p:nvCxnSpPr>
        <p:spPr>
          <a:xfrm>
            <a:off x="6072198" y="4143380"/>
            <a:ext cx="1214446" cy="64294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 Grupo"/>
          <p:cNvGrpSpPr/>
          <p:nvPr/>
        </p:nvGrpSpPr>
        <p:grpSpPr>
          <a:xfrm>
            <a:off x="7358082" y="1928802"/>
            <a:ext cx="1394270" cy="697135"/>
            <a:chOff x="695" y="1085292"/>
            <a:chExt cx="1394270" cy="697135"/>
          </a:xfrm>
        </p:grpSpPr>
        <p:sp>
          <p:nvSpPr>
            <p:cNvPr id="16" name="15 Rectángulo"/>
            <p:cNvSpPr/>
            <p:nvPr/>
          </p:nvSpPr>
          <p:spPr>
            <a:xfrm>
              <a:off x="695" y="1085292"/>
              <a:ext cx="1394270" cy="697135"/>
            </a:xfrm>
            <a:prstGeom prst="rect">
              <a:avLst/>
            </a:prstGeom>
            <a:gradFill flip="none" rotWithShape="1">
              <a:gsLst>
                <a:gs pos="0">
                  <a:srgbClr val="0070C0"/>
                </a:gs>
                <a:gs pos="8000">
                  <a:srgbClr val="83A7C3"/>
                </a:gs>
                <a:gs pos="13000">
                  <a:srgbClr val="768FB9"/>
                </a:gs>
                <a:gs pos="21001">
                  <a:srgbClr val="83A7C3"/>
                </a:gs>
                <a:gs pos="52000">
                  <a:srgbClr val="FFFFFF"/>
                </a:gs>
                <a:gs pos="56000">
                  <a:srgbClr val="9C6563"/>
                </a:gs>
                <a:gs pos="58000">
                  <a:srgbClr val="80302D"/>
                </a:gs>
                <a:gs pos="71001">
                  <a:srgbClr val="C0524E"/>
                </a:gs>
                <a:gs pos="94000">
                  <a:srgbClr val="EBDAD4"/>
                </a:gs>
                <a:gs pos="100000">
                  <a:srgbClr val="55261C"/>
                </a:gs>
              </a:gsLst>
              <a:lin ang="5400000" scaled="0"/>
              <a:tileRect r="-100000" b="-100000"/>
            </a:gradFill>
            <a:effectLst>
              <a:outerShdw blurRad="50800" dist="50800" dir="5400000" algn="ctr" rotWithShape="0">
                <a:srgbClr val="6699FF"/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7" name="16 Rectángulo"/>
            <p:cNvSpPr/>
            <p:nvPr/>
          </p:nvSpPr>
          <p:spPr>
            <a:xfrm>
              <a:off x="695" y="1085292"/>
              <a:ext cx="1394270" cy="6971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900" b="1" kern="1200" dirty="0" smtClean="0">
                  <a:solidFill>
                    <a:schemeClr val="tx1"/>
                  </a:solidFill>
                </a:rPr>
                <a:t>Contratación Propia</a:t>
              </a:r>
              <a:endParaRPr lang="es-ES" sz="19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17 Grupo"/>
          <p:cNvGrpSpPr/>
          <p:nvPr/>
        </p:nvGrpSpPr>
        <p:grpSpPr>
          <a:xfrm>
            <a:off x="7358082" y="2928934"/>
            <a:ext cx="1394270" cy="697135"/>
            <a:chOff x="3374830" y="1085292"/>
            <a:chExt cx="1394270" cy="697135"/>
          </a:xfrm>
        </p:grpSpPr>
        <p:sp>
          <p:nvSpPr>
            <p:cNvPr id="19" name="18 Rectángulo"/>
            <p:cNvSpPr/>
            <p:nvPr/>
          </p:nvSpPr>
          <p:spPr>
            <a:xfrm>
              <a:off x="3374830" y="1085292"/>
              <a:ext cx="1394270" cy="697135"/>
            </a:xfrm>
            <a:prstGeom prst="rect">
              <a:avLst/>
            </a:prstGeom>
            <a:gradFill flip="none" rotWithShape="1">
              <a:gsLst>
                <a:gs pos="0">
                  <a:srgbClr val="0070C0"/>
                </a:gs>
                <a:gs pos="8000">
                  <a:srgbClr val="83A7C3"/>
                </a:gs>
                <a:gs pos="13000">
                  <a:srgbClr val="768FB9"/>
                </a:gs>
                <a:gs pos="21001">
                  <a:srgbClr val="83A7C3"/>
                </a:gs>
                <a:gs pos="52000">
                  <a:srgbClr val="FFFFFF"/>
                </a:gs>
                <a:gs pos="56000">
                  <a:srgbClr val="9C6563"/>
                </a:gs>
                <a:gs pos="58000">
                  <a:srgbClr val="80302D"/>
                </a:gs>
                <a:gs pos="71001">
                  <a:srgbClr val="C0524E"/>
                </a:gs>
                <a:gs pos="94000">
                  <a:srgbClr val="EBDAD4"/>
                </a:gs>
                <a:gs pos="100000">
                  <a:srgbClr val="55261C"/>
                </a:gs>
              </a:gsLst>
              <a:lin ang="5400000" scaled="0"/>
              <a:tileRect r="-100000" b="-100000"/>
            </a:gradFill>
            <a:effectLst>
              <a:outerShdw blurRad="50800" dist="50800" dir="5400000" algn="ctr" rotWithShape="0">
                <a:srgbClr val="6699FF"/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0" name="19 Rectángulo"/>
            <p:cNvSpPr/>
            <p:nvPr/>
          </p:nvSpPr>
          <p:spPr>
            <a:xfrm>
              <a:off x="3374830" y="1085292"/>
              <a:ext cx="1394270" cy="6971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900" b="1" kern="1200" dirty="0" err="1" smtClean="0">
                  <a:solidFill>
                    <a:schemeClr val="tx1"/>
                  </a:solidFill>
                </a:rPr>
                <a:t>Touroperador</a:t>
              </a:r>
              <a:r>
                <a:rPr lang="es-ES_tradnl" sz="1900" b="1" kern="1200" dirty="0" smtClean="0">
                  <a:solidFill>
                    <a:schemeClr val="tx1"/>
                  </a:solidFill>
                </a:rPr>
                <a:t> 2</a:t>
              </a:r>
              <a:endParaRPr lang="es-ES" sz="19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20 Grupo"/>
          <p:cNvGrpSpPr/>
          <p:nvPr/>
        </p:nvGrpSpPr>
        <p:grpSpPr>
          <a:xfrm>
            <a:off x="7358082" y="3803435"/>
            <a:ext cx="1394270" cy="697135"/>
            <a:chOff x="5061898" y="1085292"/>
            <a:chExt cx="1394270" cy="697135"/>
          </a:xfrm>
        </p:grpSpPr>
        <p:sp>
          <p:nvSpPr>
            <p:cNvPr id="22" name="21 Rectángulo"/>
            <p:cNvSpPr/>
            <p:nvPr/>
          </p:nvSpPr>
          <p:spPr>
            <a:xfrm>
              <a:off x="5061898" y="1085292"/>
              <a:ext cx="1394270" cy="697135"/>
            </a:xfrm>
            <a:prstGeom prst="rect">
              <a:avLst/>
            </a:prstGeom>
            <a:gradFill flip="none" rotWithShape="1">
              <a:gsLst>
                <a:gs pos="0">
                  <a:srgbClr val="0070C0"/>
                </a:gs>
                <a:gs pos="8000">
                  <a:srgbClr val="83A7C3"/>
                </a:gs>
                <a:gs pos="13000">
                  <a:srgbClr val="768FB9"/>
                </a:gs>
                <a:gs pos="21001">
                  <a:srgbClr val="83A7C3"/>
                </a:gs>
                <a:gs pos="52000">
                  <a:srgbClr val="FFFFFF"/>
                </a:gs>
                <a:gs pos="56000">
                  <a:srgbClr val="9C6563"/>
                </a:gs>
                <a:gs pos="58000">
                  <a:srgbClr val="80302D"/>
                </a:gs>
                <a:gs pos="71001">
                  <a:srgbClr val="C0524E"/>
                </a:gs>
                <a:gs pos="94000">
                  <a:srgbClr val="EBDAD4"/>
                </a:gs>
                <a:gs pos="100000">
                  <a:srgbClr val="55261C"/>
                </a:gs>
              </a:gsLst>
              <a:lin ang="5400000" scaled="0"/>
              <a:tileRect r="-100000" b="-100000"/>
            </a:gradFill>
            <a:effectLst>
              <a:outerShdw blurRad="50800" dist="50800" dir="5400000" algn="ctr" rotWithShape="0">
                <a:srgbClr val="6699FF"/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3" name="22 Rectángulo"/>
            <p:cNvSpPr/>
            <p:nvPr/>
          </p:nvSpPr>
          <p:spPr>
            <a:xfrm>
              <a:off x="5061898" y="1085292"/>
              <a:ext cx="1394270" cy="6971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900" b="1" kern="1200" dirty="0" err="1" smtClean="0">
                  <a:solidFill>
                    <a:schemeClr val="tx1"/>
                  </a:solidFill>
                </a:rPr>
                <a:t>Channel</a:t>
              </a:r>
              <a:r>
                <a:rPr lang="es-ES_tradnl" sz="1900" b="1" kern="1200" dirty="0" smtClean="0">
                  <a:solidFill>
                    <a:schemeClr val="tx1"/>
                  </a:solidFill>
                </a:rPr>
                <a:t> Manager 1</a:t>
              </a:r>
              <a:endParaRPr lang="es-ES" sz="19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27 Grupo"/>
          <p:cNvGrpSpPr/>
          <p:nvPr/>
        </p:nvGrpSpPr>
        <p:grpSpPr>
          <a:xfrm>
            <a:off x="7358082" y="4643446"/>
            <a:ext cx="1394270" cy="697135"/>
            <a:chOff x="3374830" y="1085292"/>
            <a:chExt cx="1394270" cy="697135"/>
          </a:xfrm>
        </p:grpSpPr>
        <p:sp>
          <p:nvSpPr>
            <p:cNvPr id="29" name="28 Rectángulo"/>
            <p:cNvSpPr/>
            <p:nvPr/>
          </p:nvSpPr>
          <p:spPr>
            <a:xfrm>
              <a:off x="3374830" y="1085292"/>
              <a:ext cx="1394270" cy="697135"/>
            </a:xfrm>
            <a:prstGeom prst="rect">
              <a:avLst/>
            </a:prstGeom>
            <a:gradFill flip="none" rotWithShape="1">
              <a:gsLst>
                <a:gs pos="0">
                  <a:srgbClr val="0070C0"/>
                </a:gs>
                <a:gs pos="8000">
                  <a:srgbClr val="83A7C3"/>
                </a:gs>
                <a:gs pos="13000">
                  <a:srgbClr val="768FB9"/>
                </a:gs>
                <a:gs pos="21001">
                  <a:srgbClr val="83A7C3"/>
                </a:gs>
                <a:gs pos="52000">
                  <a:srgbClr val="FFFFFF"/>
                </a:gs>
                <a:gs pos="56000">
                  <a:srgbClr val="9C6563"/>
                </a:gs>
                <a:gs pos="58000">
                  <a:srgbClr val="80302D"/>
                </a:gs>
                <a:gs pos="71001">
                  <a:srgbClr val="C0524E"/>
                </a:gs>
                <a:gs pos="94000">
                  <a:srgbClr val="EBDAD4"/>
                </a:gs>
                <a:gs pos="100000">
                  <a:srgbClr val="55261C"/>
                </a:gs>
              </a:gsLst>
              <a:lin ang="5400000" scaled="0"/>
              <a:tileRect r="-100000" b="-100000"/>
            </a:gradFill>
            <a:effectLst>
              <a:outerShdw blurRad="50800" dist="50800" dir="5400000" algn="ctr" rotWithShape="0">
                <a:srgbClr val="6699FF"/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0" name="29 Rectángulo"/>
            <p:cNvSpPr/>
            <p:nvPr/>
          </p:nvSpPr>
          <p:spPr>
            <a:xfrm>
              <a:off x="3374830" y="1085292"/>
              <a:ext cx="1394270" cy="6971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900" b="1" kern="1200" dirty="0" err="1" smtClean="0">
                  <a:solidFill>
                    <a:schemeClr val="tx1"/>
                  </a:solidFill>
                </a:rPr>
                <a:t>Touroperador</a:t>
              </a:r>
              <a:r>
                <a:rPr lang="es-ES_tradnl" sz="1900" b="1" kern="1200" dirty="0" smtClean="0">
                  <a:solidFill>
                    <a:schemeClr val="tx1"/>
                  </a:solidFill>
                </a:rPr>
                <a:t> 1</a:t>
              </a:r>
              <a:endParaRPr lang="es-ES" sz="1900" b="1" kern="12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32" name="31 Conector angular"/>
          <p:cNvCxnSpPr/>
          <p:nvPr/>
        </p:nvCxnSpPr>
        <p:spPr>
          <a:xfrm rot="16200000" flipH="1">
            <a:off x="6036479" y="5250669"/>
            <a:ext cx="1071570" cy="42862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32 Grupo"/>
          <p:cNvGrpSpPr/>
          <p:nvPr/>
        </p:nvGrpSpPr>
        <p:grpSpPr>
          <a:xfrm>
            <a:off x="2500298" y="6000768"/>
            <a:ext cx="5857916" cy="625697"/>
            <a:chOff x="3374830" y="1085292"/>
            <a:chExt cx="1394270" cy="697135"/>
          </a:xfrm>
        </p:grpSpPr>
        <p:sp>
          <p:nvSpPr>
            <p:cNvPr id="34" name="33 Rectángulo"/>
            <p:cNvSpPr/>
            <p:nvPr/>
          </p:nvSpPr>
          <p:spPr>
            <a:xfrm>
              <a:off x="3374830" y="1085292"/>
              <a:ext cx="1394270" cy="697135"/>
            </a:xfrm>
            <a:prstGeom prst="rect">
              <a:avLst/>
            </a:prstGeom>
            <a:gradFill flip="none" rotWithShape="1">
              <a:gsLst>
                <a:gs pos="0">
                  <a:srgbClr val="0070C0"/>
                </a:gs>
                <a:gs pos="8000">
                  <a:srgbClr val="83A7C3"/>
                </a:gs>
                <a:gs pos="13000">
                  <a:srgbClr val="768FB9"/>
                </a:gs>
                <a:gs pos="21001">
                  <a:srgbClr val="83A7C3"/>
                </a:gs>
                <a:gs pos="52000">
                  <a:srgbClr val="FFFFFF"/>
                </a:gs>
                <a:gs pos="56000">
                  <a:srgbClr val="9C6563"/>
                </a:gs>
                <a:gs pos="58000">
                  <a:srgbClr val="80302D"/>
                </a:gs>
                <a:gs pos="71001">
                  <a:srgbClr val="C0524E"/>
                </a:gs>
                <a:gs pos="94000">
                  <a:srgbClr val="EBDAD4"/>
                </a:gs>
                <a:gs pos="100000">
                  <a:srgbClr val="55261C"/>
                </a:gs>
              </a:gsLst>
              <a:lin ang="5400000" scaled="0"/>
              <a:tileRect r="-100000" b="-100000"/>
            </a:gradFill>
            <a:effectLst>
              <a:outerShdw blurRad="50800" dist="50800" dir="5400000" algn="ctr" rotWithShape="0">
                <a:srgbClr val="6699FF"/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5" name="34 Rectángulo"/>
            <p:cNvSpPr/>
            <p:nvPr/>
          </p:nvSpPr>
          <p:spPr>
            <a:xfrm>
              <a:off x="3374830" y="1085292"/>
              <a:ext cx="1394270" cy="6971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900" b="1" kern="1200" dirty="0" smtClean="0">
                  <a:solidFill>
                    <a:schemeClr val="tx1"/>
                  </a:solidFill>
                </a:rPr>
                <a:t>En opción de pago directo puede ser de contratación propia de </a:t>
              </a:r>
              <a:r>
                <a:rPr lang="es-ES_tradnl" sz="1900" b="1" kern="1200" dirty="0" err="1" smtClean="0">
                  <a:solidFill>
                    <a:schemeClr val="tx1"/>
                  </a:solidFill>
                </a:rPr>
                <a:t>touroperador</a:t>
              </a:r>
              <a:r>
                <a:rPr lang="es-ES_tradnl" sz="1900" b="1" kern="1200" dirty="0" smtClean="0">
                  <a:solidFill>
                    <a:schemeClr val="tx1"/>
                  </a:solidFill>
                </a:rPr>
                <a:t> o de extranet de terceros</a:t>
              </a:r>
              <a:endParaRPr lang="es-ES" sz="1900" b="1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5" y="6055920"/>
            <a:ext cx="1357322" cy="454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b="1" dirty="0" smtClean="0">
                <a:solidFill>
                  <a:schemeClr val="tx2">
                    <a:lumMod val="75000"/>
                  </a:schemeClr>
                </a:solidFill>
              </a:rPr>
              <a:t>“Disección” de una reserva</a:t>
            </a:r>
            <a:endParaRPr lang="es-E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5" y="6055920"/>
            <a:ext cx="1357322" cy="454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6" name="25 Diagrama"/>
          <p:cNvGraphicFramePr/>
          <p:nvPr/>
        </p:nvGraphicFramePr>
        <p:xfrm>
          <a:off x="571472" y="1142984"/>
          <a:ext cx="8143932" cy="385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7" name="26 Llamada rectangular redondeada"/>
          <p:cNvSpPr/>
          <p:nvPr/>
        </p:nvSpPr>
        <p:spPr>
          <a:xfrm>
            <a:off x="6429388" y="4357694"/>
            <a:ext cx="2071702" cy="1500198"/>
          </a:xfrm>
          <a:prstGeom prst="wedgeRoundRectCallout">
            <a:avLst>
              <a:gd name="adj1" fmla="val -70015"/>
              <a:gd name="adj2" fmla="val -5243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dirty="0" smtClean="0">
                <a:solidFill>
                  <a:schemeClr val="tx1"/>
                </a:solidFill>
              </a:rPr>
              <a:t>El mejor precio en este caso corresponde a la contratación directa y los precios nos llegan a través de la propia cadena/hotel con la conexión vía </a:t>
            </a:r>
            <a:r>
              <a:rPr lang="es-ES_tradnl" sz="1200" dirty="0" err="1" smtClean="0">
                <a:solidFill>
                  <a:schemeClr val="tx1"/>
                </a:solidFill>
              </a:rPr>
              <a:t>Channel</a:t>
            </a:r>
            <a:r>
              <a:rPr lang="es-ES_tradnl" sz="1200" dirty="0" smtClean="0">
                <a:solidFill>
                  <a:schemeClr val="tx1"/>
                </a:solidFill>
              </a:rPr>
              <a:t> Manager </a:t>
            </a:r>
            <a:endParaRPr lang="es-E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 modelo cásico</a:t>
            </a:r>
            <a:endParaRPr kumimoji="0" lang="es-E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2" name="11 Diagrama"/>
          <p:cNvGraphicFramePr/>
          <p:nvPr/>
        </p:nvGraphicFramePr>
        <p:xfrm>
          <a:off x="571472" y="1142984"/>
          <a:ext cx="8143932" cy="385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71934" y="1214422"/>
            <a:ext cx="1214446" cy="640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14744" y="5357826"/>
            <a:ext cx="1142990" cy="1130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1" name="40 Conector recto de flecha"/>
          <p:cNvCxnSpPr/>
          <p:nvPr/>
        </p:nvCxnSpPr>
        <p:spPr>
          <a:xfrm rot="5400000">
            <a:off x="3750463" y="4607727"/>
            <a:ext cx="107157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angular"/>
          <p:cNvCxnSpPr/>
          <p:nvPr/>
        </p:nvCxnSpPr>
        <p:spPr>
          <a:xfrm rot="10800000" flipV="1">
            <a:off x="4857752" y="3000372"/>
            <a:ext cx="785818" cy="571504"/>
          </a:xfrm>
          <a:prstGeom prst="bentConnector3">
            <a:avLst>
              <a:gd name="adj1" fmla="val 1793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angular"/>
          <p:cNvCxnSpPr/>
          <p:nvPr/>
        </p:nvCxnSpPr>
        <p:spPr>
          <a:xfrm rot="5400000">
            <a:off x="4250529" y="3536157"/>
            <a:ext cx="2214578" cy="1143008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50 Conector angular"/>
          <p:cNvCxnSpPr/>
          <p:nvPr/>
        </p:nvCxnSpPr>
        <p:spPr>
          <a:xfrm rot="16200000" flipH="1">
            <a:off x="2464579" y="4107661"/>
            <a:ext cx="1285884" cy="1214446"/>
          </a:xfrm>
          <a:prstGeom prst="bentConnector3">
            <a:avLst>
              <a:gd name="adj1" fmla="val 6727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51 CuadroTexto"/>
          <p:cNvSpPr txBox="1"/>
          <p:nvPr/>
        </p:nvSpPr>
        <p:spPr>
          <a:xfrm>
            <a:off x="7000892" y="2571744"/>
            <a:ext cx="171451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 smtClean="0">
                <a:solidFill>
                  <a:srgbClr val="0070C0"/>
                </a:solidFill>
              </a:rPr>
              <a:t>Los hoteles tienen contratos o bien con </a:t>
            </a:r>
            <a:r>
              <a:rPr lang="es-ES_tradnl" sz="1400" b="1" dirty="0" err="1" smtClean="0">
                <a:solidFill>
                  <a:srgbClr val="0070C0"/>
                </a:solidFill>
              </a:rPr>
              <a:t>touroperadores</a:t>
            </a:r>
            <a:r>
              <a:rPr lang="es-ES_tradnl" sz="1400" b="1" dirty="0" smtClean="0">
                <a:solidFill>
                  <a:srgbClr val="0070C0"/>
                </a:solidFill>
              </a:rPr>
              <a:t> que no venden al público en general o bien  directamente con las agencias de viajes .  Algunas cadenas crean sus Central </a:t>
            </a:r>
            <a:r>
              <a:rPr lang="es-ES_tradnl" sz="1400" b="1" dirty="0" err="1" smtClean="0">
                <a:solidFill>
                  <a:srgbClr val="0070C0"/>
                </a:solidFill>
              </a:rPr>
              <a:t>Reservation</a:t>
            </a:r>
            <a:r>
              <a:rPr lang="es-ES_tradnl" sz="1400" b="1" dirty="0" smtClean="0">
                <a:solidFill>
                  <a:srgbClr val="0070C0"/>
                </a:solidFill>
              </a:rPr>
              <a:t> </a:t>
            </a:r>
            <a:r>
              <a:rPr lang="es-ES_tradnl" sz="1400" b="1" dirty="0" err="1" smtClean="0">
                <a:solidFill>
                  <a:srgbClr val="0070C0"/>
                </a:solidFill>
              </a:rPr>
              <a:t>Systems</a:t>
            </a:r>
            <a:r>
              <a:rPr lang="es-ES_tradnl" sz="1400" b="1" dirty="0" smtClean="0">
                <a:solidFill>
                  <a:srgbClr val="0070C0"/>
                </a:solidFill>
              </a:rPr>
              <a:t> con los que trabajan sus </a:t>
            </a:r>
            <a:r>
              <a:rPr lang="es-ES_tradnl" sz="1400" b="1" dirty="0" err="1" smtClean="0">
                <a:solidFill>
                  <a:srgbClr val="0070C0"/>
                </a:solidFill>
              </a:rPr>
              <a:t>Call</a:t>
            </a:r>
            <a:r>
              <a:rPr lang="es-ES_tradnl" sz="1400" b="1" dirty="0" smtClean="0">
                <a:solidFill>
                  <a:srgbClr val="0070C0"/>
                </a:solidFill>
              </a:rPr>
              <a:t> Centers</a:t>
            </a:r>
            <a:endParaRPr lang="es-ES" sz="1400" b="1" dirty="0">
              <a:solidFill>
                <a:srgbClr val="0070C0"/>
              </a:solidFill>
            </a:endParaRPr>
          </a:p>
        </p:txBody>
      </p:sp>
      <p:cxnSp>
        <p:nvCxnSpPr>
          <p:cNvPr id="17" name="16 Conector angular"/>
          <p:cNvCxnSpPr/>
          <p:nvPr/>
        </p:nvCxnSpPr>
        <p:spPr>
          <a:xfrm rot="16200000" flipH="1">
            <a:off x="2786050" y="4000504"/>
            <a:ext cx="1571636" cy="857256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035" y="6055920"/>
            <a:ext cx="1357322" cy="454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 modelo cásico evolucionado</a:t>
            </a:r>
            <a:endParaRPr kumimoji="0" lang="es-E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2" name="11 Diagrama"/>
          <p:cNvGraphicFramePr/>
          <p:nvPr/>
        </p:nvGraphicFramePr>
        <p:xfrm>
          <a:off x="571472" y="1142984"/>
          <a:ext cx="8143932" cy="385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71934" y="1214422"/>
            <a:ext cx="1214446" cy="640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43306" y="5357826"/>
            <a:ext cx="1142990" cy="1130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1" name="40 Conector recto de flecha"/>
          <p:cNvCxnSpPr/>
          <p:nvPr/>
        </p:nvCxnSpPr>
        <p:spPr>
          <a:xfrm rot="5400000">
            <a:off x="3750463" y="4607727"/>
            <a:ext cx="107157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angular"/>
          <p:cNvCxnSpPr/>
          <p:nvPr/>
        </p:nvCxnSpPr>
        <p:spPr>
          <a:xfrm rot="5400000">
            <a:off x="4643438" y="3214686"/>
            <a:ext cx="1285884" cy="857256"/>
          </a:xfrm>
          <a:prstGeom prst="bentConnector3">
            <a:avLst>
              <a:gd name="adj1" fmla="val 102825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angular"/>
          <p:cNvCxnSpPr/>
          <p:nvPr/>
        </p:nvCxnSpPr>
        <p:spPr>
          <a:xfrm rot="5400000">
            <a:off x="4143372" y="3643314"/>
            <a:ext cx="2428892" cy="1143008"/>
          </a:xfrm>
          <a:prstGeom prst="bentConnector3">
            <a:avLst>
              <a:gd name="adj1" fmla="val 64521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50 Conector angular"/>
          <p:cNvCxnSpPr/>
          <p:nvPr/>
        </p:nvCxnSpPr>
        <p:spPr>
          <a:xfrm rot="16200000" flipH="1">
            <a:off x="2464579" y="4107661"/>
            <a:ext cx="1285884" cy="1214446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51 CuadroTexto"/>
          <p:cNvSpPr txBox="1"/>
          <p:nvPr/>
        </p:nvSpPr>
        <p:spPr>
          <a:xfrm>
            <a:off x="7000892" y="3714752"/>
            <a:ext cx="17145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 smtClean="0">
                <a:solidFill>
                  <a:srgbClr val="0070C0"/>
                </a:solidFill>
              </a:rPr>
              <a:t>Acaban de surgir los  Global </a:t>
            </a:r>
            <a:r>
              <a:rPr lang="es-ES_tradnl" sz="1400" b="1" dirty="0" err="1" smtClean="0">
                <a:solidFill>
                  <a:srgbClr val="0070C0"/>
                </a:solidFill>
              </a:rPr>
              <a:t>Distribution</a:t>
            </a:r>
            <a:r>
              <a:rPr lang="es-ES_tradnl" sz="1400" b="1" dirty="0" smtClean="0">
                <a:solidFill>
                  <a:srgbClr val="0070C0"/>
                </a:solidFill>
              </a:rPr>
              <a:t> </a:t>
            </a:r>
            <a:r>
              <a:rPr lang="es-ES_tradnl" sz="1400" b="1" dirty="0" err="1" smtClean="0">
                <a:solidFill>
                  <a:srgbClr val="0070C0"/>
                </a:solidFill>
              </a:rPr>
              <a:t>Systems</a:t>
            </a:r>
            <a:r>
              <a:rPr lang="es-ES_tradnl" sz="1400" b="1" dirty="0" smtClean="0">
                <a:solidFill>
                  <a:srgbClr val="0070C0"/>
                </a:solidFill>
              </a:rPr>
              <a:t> (GDS) como Amadeus, </a:t>
            </a:r>
            <a:r>
              <a:rPr lang="es-ES_tradnl" sz="1400" b="1" dirty="0" err="1" smtClean="0">
                <a:solidFill>
                  <a:srgbClr val="0070C0"/>
                </a:solidFill>
              </a:rPr>
              <a:t>Sabre</a:t>
            </a:r>
            <a:r>
              <a:rPr lang="es-ES_tradnl" sz="1400" b="1" dirty="0" smtClean="0">
                <a:solidFill>
                  <a:srgbClr val="0070C0"/>
                </a:solidFill>
              </a:rPr>
              <a:t> o Galileo que se </a:t>
            </a:r>
            <a:r>
              <a:rPr lang="es-ES_tradnl" sz="1400" b="1" dirty="0" err="1" smtClean="0">
                <a:solidFill>
                  <a:srgbClr val="0070C0"/>
                </a:solidFill>
              </a:rPr>
              <a:t>concetan</a:t>
            </a:r>
            <a:r>
              <a:rPr lang="es-ES_tradnl" sz="1400" b="1" dirty="0" smtClean="0">
                <a:solidFill>
                  <a:srgbClr val="0070C0"/>
                </a:solidFill>
              </a:rPr>
              <a:t> a los Central </a:t>
            </a:r>
            <a:r>
              <a:rPr lang="es-ES_tradnl" sz="1400" b="1" dirty="0" err="1" smtClean="0">
                <a:solidFill>
                  <a:srgbClr val="0070C0"/>
                </a:solidFill>
              </a:rPr>
              <a:t>Reservations</a:t>
            </a:r>
            <a:r>
              <a:rPr lang="es-ES_tradnl" sz="1400" b="1" dirty="0" smtClean="0">
                <a:solidFill>
                  <a:srgbClr val="0070C0"/>
                </a:solidFill>
              </a:rPr>
              <a:t> </a:t>
            </a:r>
            <a:r>
              <a:rPr lang="es-ES_tradnl" sz="1400" b="1" dirty="0" err="1" smtClean="0">
                <a:solidFill>
                  <a:srgbClr val="0070C0"/>
                </a:solidFill>
              </a:rPr>
              <a:t>Systems</a:t>
            </a:r>
            <a:r>
              <a:rPr lang="es-ES_tradnl" sz="1400" b="1" dirty="0" smtClean="0">
                <a:solidFill>
                  <a:srgbClr val="0070C0"/>
                </a:solidFill>
              </a:rPr>
              <a:t> de las cadenas y grupos de hoteles </a:t>
            </a:r>
            <a:endParaRPr lang="es-ES" sz="1400" b="1" dirty="0">
              <a:solidFill>
                <a:srgbClr val="0070C0"/>
              </a:solidFill>
            </a:endParaRPr>
          </a:p>
        </p:txBody>
      </p:sp>
      <p:grpSp>
        <p:nvGrpSpPr>
          <p:cNvPr id="54" name="53 Grupo"/>
          <p:cNvGrpSpPr/>
          <p:nvPr/>
        </p:nvGrpSpPr>
        <p:grpSpPr>
          <a:xfrm>
            <a:off x="3929058" y="4196026"/>
            <a:ext cx="1000132" cy="304544"/>
            <a:chOff x="2786083" y="2143139"/>
            <a:chExt cx="1466345" cy="733172"/>
          </a:xfrm>
        </p:grpSpPr>
        <p:sp>
          <p:nvSpPr>
            <p:cNvPr id="55" name="54 Rectángulo"/>
            <p:cNvSpPr/>
            <p:nvPr/>
          </p:nvSpPr>
          <p:spPr>
            <a:xfrm>
              <a:off x="2786083" y="2143139"/>
              <a:ext cx="1466345" cy="73317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55 Rectángulo"/>
            <p:cNvSpPr/>
            <p:nvPr/>
          </p:nvSpPr>
          <p:spPr>
            <a:xfrm>
              <a:off x="2786083" y="2143139"/>
              <a:ext cx="1466345" cy="7331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2000" kern="1200" dirty="0" smtClean="0"/>
                <a:t>CRS</a:t>
              </a:r>
              <a:endParaRPr lang="es-ES" sz="2000" kern="1200" dirty="0"/>
            </a:p>
          </p:txBody>
        </p:sp>
      </p:grpSp>
      <p:cxnSp>
        <p:nvCxnSpPr>
          <p:cNvPr id="61" name="60 Conector angular"/>
          <p:cNvCxnSpPr>
            <a:endCxn id="56" idx="1"/>
          </p:cNvCxnSpPr>
          <p:nvPr/>
        </p:nvCxnSpPr>
        <p:spPr>
          <a:xfrm>
            <a:off x="3143240" y="3643314"/>
            <a:ext cx="785818" cy="704984"/>
          </a:xfrm>
          <a:prstGeom prst="bentConnector3">
            <a:avLst>
              <a:gd name="adj1" fmla="val 13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69 Conector angular"/>
          <p:cNvCxnSpPr/>
          <p:nvPr/>
        </p:nvCxnSpPr>
        <p:spPr>
          <a:xfrm rot="16200000" flipH="1">
            <a:off x="2786050" y="4000504"/>
            <a:ext cx="1571636" cy="857256"/>
          </a:xfrm>
          <a:prstGeom prst="bentConnector3">
            <a:avLst>
              <a:gd name="adj1" fmla="val 61636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035" y="6055920"/>
            <a:ext cx="1357322" cy="454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64291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 modelo actual</a:t>
            </a:r>
            <a:endParaRPr kumimoji="0" lang="es-E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571472" y="857232"/>
          <a:ext cx="8143932" cy="3429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00496" y="1071546"/>
            <a:ext cx="1285884" cy="67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71934" y="6000768"/>
            <a:ext cx="8668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8 Grupo"/>
          <p:cNvGrpSpPr/>
          <p:nvPr/>
        </p:nvGrpSpPr>
        <p:grpSpPr>
          <a:xfrm>
            <a:off x="1571604" y="4857760"/>
            <a:ext cx="1143008" cy="521374"/>
            <a:chOff x="-112930" y="1899010"/>
            <a:chExt cx="1874270" cy="878564"/>
          </a:xfrm>
        </p:grpSpPr>
        <p:sp>
          <p:nvSpPr>
            <p:cNvPr id="10" name="9 Rectángulo"/>
            <p:cNvSpPr/>
            <p:nvPr/>
          </p:nvSpPr>
          <p:spPr>
            <a:xfrm>
              <a:off x="4212" y="1899010"/>
              <a:ext cx="1757128" cy="878564"/>
            </a:xfrm>
            <a:prstGeom prst="rect">
              <a:avLst/>
            </a:prstGeom>
            <a:gradFill flip="none" rotWithShape="1">
              <a:gsLst>
                <a:gs pos="0">
                  <a:srgbClr val="0070C0"/>
                </a:gs>
                <a:gs pos="8000">
                  <a:srgbClr val="83A7C3"/>
                </a:gs>
                <a:gs pos="13000">
                  <a:srgbClr val="768FB9"/>
                </a:gs>
                <a:gs pos="21001">
                  <a:srgbClr val="83A7C3"/>
                </a:gs>
                <a:gs pos="52000">
                  <a:srgbClr val="FFFFFF"/>
                </a:gs>
                <a:gs pos="56000">
                  <a:srgbClr val="9C6563"/>
                </a:gs>
                <a:gs pos="58000">
                  <a:srgbClr val="80302D"/>
                </a:gs>
                <a:gs pos="71001">
                  <a:srgbClr val="C0524E"/>
                </a:gs>
                <a:gs pos="94000">
                  <a:srgbClr val="EBDAD4"/>
                </a:gs>
                <a:gs pos="100000">
                  <a:srgbClr val="55261C"/>
                </a:gs>
              </a:gsLst>
              <a:lin ang="5400000" scaled="0"/>
              <a:tileRect r="-100000" b="-100000"/>
            </a:gradFill>
            <a:effectLst>
              <a:outerShdw blurRad="50800" dist="50800" dir="5400000" algn="ctr" rotWithShape="0">
                <a:srgbClr val="6699FF"/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1" name="10 Rectángulo"/>
            <p:cNvSpPr/>
            <p:nvPr/>
          </p:nvSpPr>
          <p:spPr>
            <a:xfrm>
              <a:off x="-112930" y="1899010"/>
              <a:ext cx="1874270" cy="8785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200" b="1" kern="1200" dirty="0" err="1" smtClean="0">
                  <a:solidFill>
                    <a:schemeClr val="tx1"/>
                  </a:solidFill>
                </a:rPr>
                <a:t>Touroperadores</a:t>
              </a:r>
              <a:endParaRPr lang="es-ES" sz="12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14 Grupo"/>
          <p:cNvGrpSpPr/>
          <p:nvPr/>
        </p:nvGrpSpPr>
        <p:grpSpPr>
          <a:xfrm>
            <a:off x="3929058" y="4857760"/>
            <a:ext cx="1143008" cy="521374"/>
            <a:chOff x="-112930" y="1899010"/>
            <a:chExt cx="1874270" cy="878564"/>
          </a:xfrm>
        </p:grpSpPr>
        <p:sp>
          <p:nvSpPr>
            <p:cNvPr id="16" name="15 Rectángulo"/>
            <p:cNvSpPr/>
            <p:nvPr/>
          </p:nvSpPr>
          <p:spPr>
            <a:xfrm>
              <a:off x="4212" y="1899010"/>
              <a:ext cx="1757128" cy="878564"/>
            </a:xfrm>
            <a:prstGeom prst="rect">
              <a:avLst/>
            </a:prstGeom>
            <a:gradFill flip="none" rotWithShape="1">
              <a:gsLst>
                <a:gs pos="0">
                  <a:srgbClr val="0070C0"/>
                </a:gs>
                <a:gs pos="8000">
                  <a:srgbClr val="83A7C3"/>
                </a:gs>
                <a:gs pos="13000">
                  <a:srgbClr val="768FB9"/>
                </a:gs>
                <a:gs pos="21001">
                  <a:srgbClr val="83A7C3"/>
                </a:gs>
                <a:gs pos="52000">
                  <a:srgbClr val="FFFFFF"/>
                </a:gs>
                <a:gs pos="56000">
                  <a:srgbClr val="9C6563"/>
                </a:gs>
                <a:gs pos="58000">
                  <a:srgbClr val="80302D"/>
                </a:gs>
                <a:gs pos="71001">
                  <a:srgbClr val="C0524E"/>
                </a:gs>
                <a:gs pos="94000">
                  <a:srgbClr val="EBDAD4"/>
                </a:gs>
                <a:gs pos="100000">
                  <a:srgbClr val="55261C"/>
                </a:gs>
              </a:gsLst>
              <a:lin ang="5400000" scaled="0"/>
              <a:tileRect r="-100000" b="-100000"/>
            </a:gradFill>
            <a:effectLst>
              <a:outerShdw blurRad="50800" dist="50800" dir="5400000" algn="ctr" rotWithShape="0">
                <a:srgbClr val="6699FF"/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7" name="16 Rectángulo"/>
            <p:cNvSpPr/>
            <p:nvPr/>
          </p:nvSpPr>
          <p:spPr>
            <a:xfrm>
              <a:off x="-112930" y="1899010"/>
              <a:ext cx="1874270" cy="8785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200" b="1" kern="1200" dirty="0" smtClean="0">
                  <a:solidFill>
                    <a:schemeClr val="tx1"/>
                  </a:solidFill>
                </a:rPr>
                <a:t>Bancos de </a:t>
              </a:r>
            </a:p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200" b="1" kern="1200" dirty="0" smtClean="0">
                  <a:solidFill>
                    <a:schemeClr val="tx1"/>
                  </a:solidFill>
                </a:rPr>
                <a:t>Camas</a:t>
              </a:r>
              <a:endParaRPr lang="es-ES" sz="12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17 Grupo"/>
          <p:cNvGrpSpPr/>
          <p:nvPr/>
        </p:nvGrpSpPr>
        <p:grpSpPr>
          <a:xfrm>
            <a:off x="6000760" y="4857760"/>
            <a:ext cx="1143008" cy="521374"/>
            <a:chOff x="-112930" y="1899010"/>
            <a:chExt cx="1874270" cy="878564"/>
          </a:xfrm>
        </p:grpSpPr>
        <p:sp>
          <p:nvSpPr>
            <p:cNvPr id="19" name="18 Rectángulo"/>
            <p:cNvSpPr/>
            <p:nvPr/>
          </p:nvSpPr>
          <p:spPr>
            <a:xfrm>
              <a:off x="4212" y="1899010"/>
              <a:ext cx="1757128" cy="878564"/>
            </a:xfrm>
            <a:prstGeom prst="rect">
              <a:avLst/>
            </a:prstGeom>
            <a:gradFill flip="none" rotWithShape="1">
              <a:gsLst>
                <a:gs pos="0">
                  <a:srgbClr val="0070C0"/>
                </a:gs>
                <a:gs pos="8000">
                  <a:srgbClr val="83A7C3"/>
                </a:gs>
                <a:gs pos="13000">
                  <a:srgbClr val="768FB9"/>
                </a:gs>
                <a:gs pos="21001">
                  <a:srgbClr val="83A7C3"/>
                </a:gs>
                <a:gs pos="52000">
                  <a:srgbClr val="FFFFFF"/>
                </a:gs>
                <a:gs pos="56000">
                  <a:srgbClr val="9C6563"/>
                </a:gs>
                <a:gs pos="58000">
                  <a:srgbClr val="80302D"/>
                </a:gs>
                <a:gs pos="71001">
                  <a:srgbClr val="C0524E"/>
                </a:gs>
                <a:gs pos="94000">
                  <a:srgbClr val="EBDAD4"/>
                </a:gs>
                <a:gs pos="100000">
                  <a:srgbClr val="55261C"/>
                </a:gs>
              </a:gsLst>
              <a:lin ang="5400000" scaled="0"/>
              <a:tileRect r="-100000" b="-100000"/>
            </a:gradFill>
            <a:effectLst>
              <a:outerShdw blurRad="50800" dist="50800" dir="5400000" algn="ctr" rotWithShape="0">
                <a:srgbClr val="6699FF"/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0" name="19 Rectángulo"/>
            <p:cNvSpPr/>
            <p:nvPr/>
          </p:nvSpPr>
          <p:spPr>
            <a:xfrm>
              <a:off x="-112930" y="1899010"/>
              <a:ext cx="1874270" cy="8785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200" b="1" kern="1200" dirty="0" err="1" smtClean="0">
                  <a:solidFill>
                    <a:schemeClr val="tx1"/>
                  </a:solidFill>
                </a:rPr>
                <a:t>Channel</a:t>
              </a:r>
              <a:endParaRPr lang="es-ES_tradnl" sz="1200" b="1" kern="1200" dirty="0" smtClean="0">
                <a:solidFill>
                  <a:schemeClr val="tx1"/>
                </a:solidFill>
              </a:endParaRPr>
            </a:p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200" b="1" dirty="0" smtClean="0">
                  <a:solidFill>
                    <a:schemeClr val="tx1"/>
                  </a:solidFill>
                </a:rPr>
                <a:t>Managers</a:t>
              </a:r>
              <a:endParaRPr lang="es-ES" sz="12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4" name="23 Flecha curvada hacia arriba"/>
          <p:cNvSpPr/>
          <p:nvPr/>
        </p:nvSpPr>
        <p:spPr>
          <a:xfrm>
            <a:off x="1714480" y="4214818"/>
            <a:ext cx="1928826" cy="7143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5" name="24 Flecha curvada hacia arriba"/>
          <p:cNvSpPr/>
          <p:nvPr/>
        </p:nvSpPr>
        <p:spPr>
          <a:xfrm>
            <a:off x="1357290" y="4214818"/>
            <a:ext cx="4357718" cy="14287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6" name="25 Flecha curvada hacia arriba"/>
          <p:cNvSpPr/>
          <p:nvPr/>
        </p:nvSpPr>
        <p:spPr>
          <a:xfrm>
            <a:off x="1000100" y="4214818"/>
            <a:ext cx="6357982" cy="28575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9" name="28 Flecha curvada hacia arriba"/>
          <p:cNvSpPr/>
          <p:nvPr/>
        </p:nvSpPr>
        <p:spPr>
          <a:xfrm>
            <a:off x="1785918" y="5429264"/>
            <a:ext cx="642942" cy="14287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0" name="29 Flecha derecha"/>
          <p:cNvSpPr/>
          <p:nvPr/>
        </p:nvSpPr>
        <p:spPr>
          <a:xfrm>
            <a:off x="2786050" y="5072074"/>
            <a:ext cx="1143008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Flecha derecha"/>
          <p:cNvSpPr/>
          <p:nvPr/>
        </p:nvSpPr>
        <p:spPr>
          <a:xfrm>
            <a:off x="5143504" y="5072074"/>
            <a:ext cx="928694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Flecha curvada hacia arriba"/>
          <p:cNvSpPr/>
          <p:nvPr/>
        </p:nvSpPr>
        <p:spPr>
          <a:xfrm>
            <a:off x="1643042" y="5429264"/>
            <a:ext cx="3357586" cy="42862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3" name="32 Flecha curvada hacia arriba"/>
          <p:cNvSpPr/>
          <p:nvPr/>
        </p:nvSpPr>
        <p:spPr>
          <a:xfrm>
            <a:off x="2571736" y="5429264"/>
            <a:ext cx="3929090" cy="28575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4" name="33 Flecha curvada hacia arriba"/>
          <p:cNvSpPr/>
          <p:nvPr/>
        </p:nvSpPr>
        <p:spPr>
          <a:xfrm>
            <a:off x="4143372" y="5429264"/>
            <a:ext cx="642942" cy="14287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cxnSp>
        <p:nvCxnSpPr>
          <p:cNvPr id="43" name="42 Conector recto"/>
          <p:cNvCxnSpPr/>
          <p:nvPr/>
        </p:nvCxnSpPr>
        <p:spPr>
          <a:xfrm rot="5400000">
            <a:off x="5286380" y="4429132"/>
            <a:ext cx="5715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60 Conector recto"/>
          <p:cNvCxnSpPr/>
          <p:nvPr/>
        </p:nvCxnSpPr>
        <p:spPr>
          <a:xfrm rot="5400000">
            <a:off x="4857752" y="5429264"/>
            <a:ext cx="14287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 de flecha"/>
          <p:cNvCxnSpPr/>
          <p:nvPr/>
        </p:nvCxnSpPr>
        <p:spPr>
          <a:xfrm rot="10800000">
            <a:off x="5072066" y="6143644"/>
            <a:ext cx="500066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43 Flecha izquierda y derecha"/>
          <p:cNvSpPr/>
          <p:nvPr/>
        </p:nvSpPr>
        <p:spPr>
          <a:xfrm>
            <a:off x="6643702" y="3714752"/>
            <a:ext cx="285752" cy="7143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45 Flecha izquierda y derecha"/>
          <p:cNvSpPr/>
          <p:nvPr/>
        </p:nvSpPr>
        <p:spPr>
          <a:xfrm>
            <a:off x="4500562" y="3714752"/>
            <a:ext cx="285752" cy="7143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47 Llamada ovalada"/>
          <p:cNvSpPr/>
          <p:nvPr/>
        </p:nvSpPr>
        <p:spPr>
          <a:xfrm>
            <a:off x="6072198" y="928670"/>
            <a:ext cx="2143140" cy="1071570"/>
          </a:xfrm>
          <a:prstGeom prst="wedgeEllipseCallout">
            <a:avLst>
              <a:gd name="adj1" fmla="val -53747"/>
              <a:gd name="adj2" fmla="val 16023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1400" b="1" dirty="0" err="1" smtClean="0"/>
              <a:t>Solmelia</a:t>
            </a:r>
            <a:endParaRPr lang="es-ES_tradnl" sz="1400" b="1" dirty="0" smtClean="0"/>
          </a:p>
          <a:p>
            <a:pPr algn="ctr"/>
            <a:r>
              <a:rPr lang="es-ES_tradnl" sz="1400" b="1" dirty="0" smtClean="0"/>
              <a:t>Barceló</a:t>
            </a:r>
          </a:p>
          <a:p>
            <a:pPr algn="ctr"/>
            <a:r>
              <a:rPr lang="es-ES_tradnl" sz="1400" b="1" dirty="0" err="1" smtClean="0"/>
              <a:t>Lopesán</a:t>
            </a:r>
            <a:endParaRPr lang="es-ES_tradnl" sz="1400" b="1" dirty="0" smtClean="0"/>
          </a:p>
          <a:p>
            <a:pPr algn="ctr"/>
            <a:r>
              <a:rPr lang="es-ES_tradnl" sz="1400" b="1" dirty="0" err="1" smtClean="0"/>
              <a:t>Independ</a:t>
            </a:r>
            <a:r>
              <a:rPr lang="es-ES_tradnl" sz="1400" b="1" dirty="0" smtClean="0"/>
              <a:t>.</a:t>
            </a:r>
            <a:endParaRPr lang="es-ES" sz="1400" b="1" dirty="0"/>
          </a:p>
        </p:txBody>
      </p:sp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035" y="6055920"/>
            <a:ext cx="1357322" cy="454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64291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 modelo actual</a:t>
            </a:r>
            <a:endParaRPr kumimoji="0" lang="es-E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571472" y="857232"/>
          <a:ext cx="8143932" cy="3429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00496" y="1071546"/>
            <a:ext cx="1285884" cy="67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71934" y="6000768"/>
            <a:ext cx="8668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8 Grupo"/>
          <p:cNvGrpSpPr/>
          <p:nvPr/>
        </p:nvGrpSpPr>
        <p:grpSpPr>
          <a:xfrm>
            <a:off x="1571604" y="4857760"/>
            <a:ext cx="1143008" cy="521374"/>
            <a:chOff x="-112930" y="1899010"/>
            <a:chExt cx="1874270" cy="878564"/>
          </a:xfrm>
        </p:grpSpPr>
        <p:sp>
          <p:nvSpPr>
            <p:cNvPr id="10" name="9 Rectángulo"/>
            <p:cNvSpPr/>
            <p:nvPr/>
          </p:nvSpPr>
          <p:spPr>
            <a:xfrm>
              <a:off x="4212" y="1899010"/>
              <a:ext cx="1757128" cy="878564"/>
            </a:xfrm>
            <a:prstGeom prst="rect">
              <a:avLst/>
            </a:prstGeom>
            <a:gradFill flip="none" rotWithShape="1">
              <a:gsLst>
                <a:gs pos="0">
                  <a:srgbClr val="0070C0"/>
                </a:gs>
                <a:gs pos="8000">
                  <a:srgbClr val="83A7C3"/>
                </a:gs>
                <a:gs pos="13000">
                  <a:srgbClr val="768FB9"/>
                </a:gs>
                <a:gs pos="21001">
                  <a:srgbClr val="83A7C3"/>
                </a:gs>
                <a:gs pos="52000">
                  <a:srgbClr val="FFFFFF"/>
                </a:gs>
                <a:gs pos="56000">
                  <a:srgbClr val="9C6563"/>
                </a:gs>
                <a:gs pos="58000">
                  <a:srgbClr val="80302D"/>
                </a:gs>
                <a:gs pos="71001">
                  <a:srgbClr val="C0524E"/>
                </a:gs>
                <a:gs pos="94000">
                  <a:srgbClr val="EBDAD4"/>
                </a:gs>
                <a:gs pos="100000">
                  <a:srgbClr val="55261C"/>
                </a:gs>
              </a:gsLst>
              <a:lin ang="5400000" scaled="0"/>
              <a:tileRect r="-100000" b="-100000"/>
            </a:gradFill>
            <a:effectLst>
              <a:outerShdw blurRad="50800" dist="50800" dir="5400000" algn="ctr" rotWithShape="0">
                <a:srgbClr val="6699FF"/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1" name="10 Rectángulo"/>
            <p:cNvSpPr/>
            <p:nvPr/>
          </p:nvSpPr>
          <p:spPr>
            <a:xfrm>
              <a:off x="-112930" y="1899010"/>
              <a:ext cx="1874270" cy="8785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200" b="1" kern="1200" dirty="0" err="1" smtClean="0">
                  <a:solidFill>
                    <a:schemeClr val="tx1"/>
                  </a:solidFill>
                </a:rPr>
                <a:t>Touroperadores</a:t>
              </a:r>
              <a:endParaRPr lang="es-ES" sz="12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14 Grupo"/>
          <p:cNvGrpSpPr/>
          <p:nvPr/>
        </p:nvGrpSpPr>
        <p:grpSpPr>
          <a:xfrm>
            <a:off x="3929058" y="4857760"/>
            <a:ext cx="1143008" cy="521374"/>
            <a:chOff x="-112930" y="1899010"/>
            <a:chExt cx="1874270" cy="878564"/>
          </a:xfrm>
        </p:grpSpPr>
        <p:sp>
          <p:nvSpPr>
            <p:cNvPr id="16" name="15 Rectángulo"/>
            <p:cNvSpPr/>
            <p:nvPr/>
          </p:nvSpPr>
          <p:spPr>
            <a:xfrm>
              <a:off x="4212" y="1899010"/>
              <a:ext cx="1757128" cy="878564"/>
            </a:xfrm>
            <a:prstGeom prst="rect">
              <a:avLst/>
            </a:prstGeom>
            <a:gradFill flip="none" rotWithShape="1">
              <a:gsLst>
                <a:gs pos="0">
                  <a:srgbClr val="0070C0"/>
                </a:gs>
                <a:gs pos="8000">
                  <a:srgbClr val="83A7C3"/>
                </a:gs>
                <a:gs pos="13000">
                  <a:srgbClr val="768FB9"/>
                </a:gs>
                <a:gs pos="21001">
                  <a:srgbClr val="83A7C3"/>
                </a:gs>
                <a:gs pos="52000">
                  <a:srgbClr val="FFFFFF"/>
                </a:gs>
                <a:gs pos="56000">
                  <a:srgbClr val="9C6563"/>
                </a:gs>
                <a:gs pos="58000">
                  <a:srgbClr val="80302D"/>
                </a:gs>
                <a:gs pos="71001">
                  <a:srgbClr val="C0524E"/>
                </a:gs>
                <a:gs pos="94000">
                  <a:srgbClr val="EBDAD4"/>
                </a:gs>
                <a:gs pos="100000">
                  <a:srgbClr val="55261C"/>
                </a:gs>
              </a:gsLst>
              <a:lin ang="5400000" scaled="0"/>
              <a:tileRect r="-100000" b="-100000"/>
            </a:gradFill>
            <a:effectLst>
              <a:outerShdw blurRad="50800" dist="50800" dir="5400000" algn="ctr" rotWithShape="0">
                <a:srgbClr val="6699FF"/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7" name="16 Rectángulo"/>
            <p:cNvSpPr/>
            <p:nvPr/>
          </p:nvSpPr>
          <p:spPr>
            <a:xfrm>
              <a:off x="-112930" y="1899010"/>
              <a:ext cx="1874270" cy="8785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200" b="1" kern="1200" dirty="0" smtClean="0">
                  <a:solidFill>
                    <a:schemeClr val="tx1"/>
                  </a:solidFill>
                </a:rPr>
                <a:t>Bancos de </a:t>
              </a:r>
            </a:p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200" b="1" kern="1200" dirty="0" smtClean="0">
                  <a:solidFill>
                    <a:schemeClr val="tx1"/>
                  </a:solidFill>
                </a:rPr>
                <a:t>Camas</a:t>
              </a:r>
              <a:endParaRPr lang="es-ES" sz="12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17 Grupo"/>
          <p:cNvGrpSpPr/>
          <p:nvPr/>
        </p:nvGrpSpPr>
        <p:grpSpPr>
          <a:xfrm>
            <a:off x="6000760" y="4857760"/>
            <a:ext cx="1143008" cy="521374"/>
            <a:chOff x="-112930" y="1899010"/>
            <a:chExt cx="1874270" cy="878564"/>
          </a:xfrm>
        </p:grpSpPr>
        <p:sp>
          <p:nvSpPr>
            <p:cNvPr id="19" name="18 Rectángulo"/>
            <p:cNvSpPr/>
            <p:nvPr/>
          </p:nvSpPr>
          <p:spPr>
            <a:xfrm>
              <a:off x="4212" y="1899010"/>
              <a:ext cx="1757128" cy="878564"/>
            </a:xfrm>
            <a:prstGeom prst="rect">
              <a:avLst/>
            </a:prstGeom>
            <a:gradFill flip="none" rotWithShape="1">
              <a:gsLst>
                <a:gs pos="0">
                  <a:srgbClr val="0070C0"/>
                </a:gs>
                <a:gs pos="8000">
                  <a:srgbClr val="83A7C3"/>
                </a:gs>
                <a:gs pos="13000">
                  <a:srgbClr val="768FB9"/>
                </a:gs>
                <a:gs pos="21001">
                  <a:srgbClr val="83A7C3"/>
                </a:gs>
                <a:gs pos="52000">
                  <a:srgbClr val="FFFFFF"/>
                </a:gs>
                <a:gs pos="56000">
                  <a:srgbClr val="9C6563"/>
                </a:gs>
                <a:gs pos="58000">
                  <a:srgbClr val="80302D"/>
                </a:gs>
                <a:gs pos="71001">
                  <a:srgbClr val="C0524E"/>
                </a:gs>
                <a:gs pos="94000">
                  <a:srgbClr val="EBDAD4"/>
                </a:gs>
                <a:gs pos="100000">
                  <a:srgbClr val="55261C"/>
                </a:gs>
              </a:gsLst>
              <a:lin ang="5400000" scaled="0"/>
              <a:tileRect r="-100000" b="-100000"/>
            </a:gradFill>
            <a:effectLst>
              <a:outerShdw blurRad="50800" dist="50800" dir="5400000" algn="ctr" rotWithShape="0">
                <a:srgbClr val="6699FF"/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0" name="19 Rectángulo"/>
            <p:cNvSpPr/>
            <p:nvPr/>
          </p:nvSpPr>
          <p:spPr>
            <a:xfrm>
              <a:off x="-112930" y="1899010"/>
              <a:ext cx="1874270" cy="8785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200" b="1" kern="1200" dirty="0" err="1" smtClean="0">
                  <a:solidFill>
                    <a:schemeClr val="tx1"/>
                  </a:solidFill>
                </a:rPr>
                <a:t>Channel</a:t>
              </a:r>
              <a:endParaRPr lang="es-ES_tradnl" sz="1200" b="1" kern="1200" dirty="0" smtClean="0">
                <a:solidFill>
                  <a:schemeClr val="tx1"/>
                </a:solidFill>
              </a:endParaRPr>
            </a:p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200" b="1" dirty="0" smtClean="0">
                  <a:solidFill>
                    <a:schemeClr val="tx1"/>
                  </a:solidFill>
                </a:rPr>
                <a:t>Managers</a:t>
              </a:r>
              <a:endParaRPr lang="es-ES" sz="12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4" name="23 Flecha curvada hacia arriba"/>
          <p:cNvSpPr/>
          <p:nvPr/>
        </p:nvSpPr>
        <p:spPr>
          <a:xfrm>
            <a:off x="1714480" y="4214818"/>
            <a:ext cx="1928826" cy="7143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5" name="24 Flecha curvada hacia arriba"/>
          <p:cNvSpPr/>
          <p:nvPr/>
        </p:nvSpPr>
        <p:spPr>
          <a:xfrm>
            <a:off x="1357290" y="4214818"/>
            <a:ext cx="4357718" cy="14287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6" name="25 Flecha curvada hacia arriba"/>
          <p:cNvSpPr/>
          <p:nvPr/>
        </p:nvSpPr>
        <p:spPr>
          <a:xfrm>
            <a:off x="1000100" y="4214818"/>
            <a:ext cx="6357982" cy="28575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9" name="28 Flecha curvada hacia arriba"/>
          <p:cNvSpPr/>
          <p:nvPr/>
        </p:nvSpPr>
        <p:spPr>
          <a:xfrm>
            <a:off x="1785918" y="5429264"/>
            <a:ext cx="642942" cy="14287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0" name="29 Flecha derecha"/>
          <p:cNvSpPr/>
          <p:nvPr/>
        </p:nvSpPr>
        <p:spPr>
          <a:xfrm>
            <a:off x="2786050" y="5072074"/>
            <a:ext cx="1143008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Flecha derecha"/>
          <p:cNvSpPr/>
          <p:nvPr/>
        </p:nvSpPr>
        <p:spPr>
          <a:xfrm>
            <a:off x="5143504" y="5072074"/>
            <a:ext cx="928694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Flecha curvada hacia arriba"/>
          <p:cNvSpPr/>
          <p:nvPr/>
        </p:nvSpPr>
        <p:spPr>
          <a:xfrm>
            <a:off x="1643042" y="5429264"/>
            <a:ext cx="3357586" cy="42862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3" name="32 Flecha curvada hacia arriba"/>
          <p:cNvSpPr/>
          <p:nvPr/>
        </p:nvSpPr>
        <p:spPr>
          <a:xfrm>
            <a:off x="2571736" y="5429264"/>
            <a:ext cx="3929090" cy="28575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4" name="33 Flecha curvada hacia arriba"/>
          <p:cNvSpPr/>
          <p:nvPr/>
        </p:nvSpPr>
        <p:spPr>
          <a:xfrm>
            <a:off x="4143372" y="5429264"/>
            <a:ext cx="642942" cy="14287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cxnSp>
        <p:nvCxnSpPr>
          <p:cNvPr id="36" name="35 Conector recto"/>
          <p:cNvCxnSpPr/>
          <p:nvPr/>
        </p:nvCxnSpPr>
        <p:spPr>
          <a:xfrm rot="5400000">
            <a:off x="7250925" y="4679165"/>
            <a:ext cx="107157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 de flecha"/>
          <p:cNvCxnSpPr/>
          <p:nvPr/>
        </p:nvCxnSpPr>
        <p:spPr>
          <a:xfrm rot="10800000">
            <a:off x="7072330" y="5214950"/>
            <a:ext cx="71438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"/>
          <p:cNvCxnSpPr/>
          <p:nvPr/>
        </p:nvCxnSpPr>
        <p:spPr>
          <a:xfrm rot="5400000">
            <a:off x="7000892" y="5286388"/>
            <a:ext cx="21431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recto de flecha"/>
          <p:cNvCxnSpPr/>
          <p:nvPr/>
        </p:nvCxnSpPr>
        <p:spPr>
          <a:xfrm rot="10800000">
            <a:off x="5357818" y="6357958"/>
            <a:ext cx="2714644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recto de flecha"/>
          <p:cNvCxnSpPr/>
          <p:nvPr/>
        </p:nvCxnSpPr>
        <p:spPr>
          <a:xfrm rot="16200000" flipV="1">
            <a:off x="5893603" y="4250537"/>
            <a:ext cx="642942" cy="57150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47 Conector recto de flecha"/>
          <p:cNvCxnSpPr/>
          <p:nvPr/>
        </p:nvCxnSpPr>
        <p:spPr>
          <a:xfrm rot="5400000">
            <a:off x="4536281" y="4750603"/>
            <a:ext cx="1714512" cy="78581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49 Flecha izquierda y derecha"/>
          <p:cNvSpPr/>
          <p:nvPr/>
        </p:nvSpPr>
        <p:spPr>
          <a:xfrm>
            <a:off x="6643702" y="3714752"/>
            <a:ext cx="285752" cy="71438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50 Flecha izquierda y derecha"/>
          <p:cNvSpPr/>
          <p:nvPr/>
        </p:nvSpPr>
        <p:spPr>
          <a:xfrm>
            <a:off x="4500562" y="3714752"/>
            <a:ext cx="285752" cy="7143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51 Llamada ovalada"/>
          <p:cNvSpPr/>
          <p:nvPr/>
        </p:nvSpPr>
        <p:spPr>
          <a:xfrm>
            <a:off x="6000760" y="1000108"/>
            <a:ext cx="2143140" cy="1071570"/>
          </a:xfrm>
          <a:prstGeom prst="wedgeEllipseCallout">
            <a:avLst>
              <a:gd name="adj1" fmla="val 51700"/>
              <a:gd name="adj2" fmla="val 1517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1400" b="1" dirty="0" smtClean="0"/>
              <a:t>Booking.com</a:t>
            </a:r>
            <a:endParaRPr lang="es-ES" sz="1400" b="1" dirty="0"/>
          </a:p>
        </p:txBody>
      </p: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035" y="6055920"/>
            <a:ext cx="1357322" cy="454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64291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 modelo actual</a:t>
            </a:r>
            <a:endParaRPr kumimoji="0" lang="es-E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571472" y="857232"/>
          <a:ext cx="8143932" cy="3429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00496" y="1071546"/>
            <a:ext cx="1285884" cy="67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71934" y="6000768"/>
            <a:ext cx="8668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8 Grupo"/>
          <p:cNvGrpSpPr/>
          <p:nvPr/>
        </p:nvGrpSpPr>
        <p:grpSpPr>
          <a:xfrm>
            <a:off x="1571604" y="4857760"/>
            <a:ext cx="1143008" cy="521374"/>
            <a:chOff x="-112930" y="1899010"/>
            <a:chExt cx="1874270" cy="878564"/>
          </a:xfrm>
        </p:grpSpPr>
        <p:sp>
          <p:nvSpPr>
            <p:cNvPr id="10" name="9 Rectángulo"/>
            <p:cNvSpPr/>
            <p:nvPr/>
          </p:nvSpPr>
          <p:spPr>
            <a:xfrm>
              <a:off x="4212" y="1899010"/>
              <a:ext cx="1757128" cy="878564"/>
            </a:xfrm>
            <a:prstGeom prst="rect">
              <a:avLst/>
            </a:prstGeom>
            <a:gradFill flip="none" rotWithShape="1">
              <a:gsLst>
                <a:gs pos="0">
                  <a:srgbClr val="0070C0"/>
                </a:gs>
                <a:gs pos="8000">
                  <a:srgbClr val="83A7C3"/>
                </a:gs>
                <a:gs pos="13000">
                  <a:srgbClr val="768FB9"/>
                </a:gs>
                <a:gs pos="21001">
                  <a:srgbClr val="83A7C3"/>
                </a:gs>
                <a:gs pos="52000">
                  <a:srgbClr val="FFFFFF"/>
                </a:gs>
                <a:gs pos="56000">
                  <a:srgbClr val="9C6563"/>
                </a:gs>
                <a:gs pos="58000">
                  <a:srgbClr val="80302D"/>
                </a:gs>
                <a:gs pos="71001">
                  <a:srgbClr val="C0524E"/>
                </a:gs>
                <a:gs pos="94000">
                  <a:srgbClr val="EBDAD4"/>
                </a:gs>
                <a:gs pos="100000">
                  <a:srgbClr val="55261C"/>
                </a:gs>
              </a:gsLst>
              <a:lin ang="5400000" scaled="0"/>
              <a:tileRect r="-100000" b="-100000"/>
            </a:gradFill>
            <a:effectLst>
              <a:outerShdw blurRad="50800" dist="50800" dir="5400000" algn="ctr" rotWithShape="0">
                <a:srgbClr val="6699FF"/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1" name="10 Rectángulo"/>
            <p:cNvSpPr/>
            <p:nvPr/>
          </p:nvSpPr>
          <p:spPr>
            <a:xfrm>
              <a:off x="-112930" y="1899010"/>
              <a:ext cx="1874270" cy="8785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200" b="1" kern="1200" dirty="0" err="1" smtClean="0">
                  <a:solidFill>
                    <a:schemeClr val="tx1"/>
                  </a:solidFill>
                </a:rPr>
                <a:t>Touroperadores</a:t>
              </a:r>
              <a:endParaRPr lang="es-ES" sz="12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14 Grupo"/>
          <p:cNvGrpSpPr/>
          <p:nvPr/>
        </p:nvGrpSpPr>
        <p:grpSpPr>
          <a:xfrm>
            <a:off x="3929058" y="4857760"/>
            <a:ext cx="1143008" cy="521374"/>
            <a:chOff x="-112930" y="1899010"/>
            <a:chExt cx="1874270" cy="878564"/>
          </a:xfrm>
        </p:grpSpPr>
        <p:sp>
          <p:nvSpPr>
            <p:cNvPr id="16" name="15 Rectángulo"/>
            <p:cNvSpPr/>
            <p:nvPr/>
          </p:nvSpPr>
          <p:spPr>
            <a:xfrm>
              <a:off x="4212" y="1899010"/>
              <a:ext cx="1757128" cy="878564"/>
            </a:xfrm>
            <a:prstGeom prst="rect">
              <a:avLst/>
            </a:prstGeom>
            <a:gradFill flip="none" rotWithShape="1">
              <a:gsLst>
                <a:gs pos="0">
                  <a:srgbClr val="0070C0"/>
                </a:gs>
                <a:gs pos="8000">
                  <a:srgbClr val="83A7C3"/>
                </a:gs>
                <a:gs pos="13000">
                  <a:srgbClr val="768FB9"/>
                </a:gs>
                <a:gs pos="21001">
                  <a:srgbClr val="83A7C3"/>
                </a:gs>
                <a:gs pos="52000">
                  <a:srgbClr val="FFFFFF"/>
                </a:gs>
                <a:gs pos="56000">
                  <a:srgbClr val="9C6563"/>
                </a:gs>
                <a:gs pos="58000">
                  <a:srgbClr val="80302D"/>
                </a:gs>
                <a:gs pos="71001">
                  <a:srgbClr val="C0524E"/>
                </a:gs>
                <a:gs pos="94000">
                  <a:srgbClr val="EBDAD4"/>
                </a:gs>
                <a:gs pos="100000">
                  <a:srgbClr val="55261C"/>
                </a:gs>
              </a:gsLst>
              <a:lin ang="5400000" scaled="0"/>
              <a:tileRect r="-100000" b="-100000"/>
            </a:gradFill>
            <a:effectLst>
              <a:outerShdw blurRad="50800" dist="50800" dir="5400000" algn="ctr" rotWithShape="0">
                <a:srgbClr val="6699FF"/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7" name="16 Rectángulo"/>
            <p:cNvSpPr/>
            <p:nvPr/>
          </p:nvSpPr>
          <p:spPr>
            <a:xfrm>
              <a:off x="-112930" y="1899010"/>
              <a:ext cx="1874270" cy="8785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200" b="1" kern="1200" dirty="0" smtClean="0">
                  <a:solidFill>
                    <a:schemeClr val="tx1"/>
                  </a:solidFill>
                </a:rPr>
                <a:t>Bancos de </a:t>
              </a:r>
            </a:p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200" b="1" kern="1200" dirty="0" smtClean="0">
                  <a:solidFill>
                    <a:schemeClr val="tx1"/>
                  </a:solidFill>
                </a:rPr>
                <a:t>Camas</a:t>
              </a:r>
              <a:endParaRPr lang="es-ES" sz="12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17 Grupo"/>
          <p:cNvGrpSpPr/>
          <p:nvPr/>
        </p:nvGrpSpPr>
        <p:grpSpPr>
          <a:xfrm>
            <a:off x="6000760" y="4857760"/>
            <a:ext cx="1143008" cy="521374"/>
            <a:chOff x="-112930" y="1899010"/>
            <a:chExt cx="1874270" cy="878564"/>
          </a:xfrm>
        </p:grpSpPr>
        <p:sp>
          <p:nvSpPr>
            <p:cNvPr id="19" name="18 Rectángulo"/>
            <p:cNvSpPr/>
            <p:nvPr/>
          </p:nvSpPr>
          <p:spPr>
            <a:xfrm>
              <a:off x="4212" y="1899010"/>
              <a:ext cx="1757128" cy="878564"/>
            </a:xfrm>
            <a:prstGeom prst="rect">
              <a:avLst/>
            </a:prstGeom>
            <a:gradFill flip="none" rotWithShape="1">
              <a:gsLst>
                <a:gs pos="0">
                  <a:srgbClr val="0070C0"/>
                </a:gs>
                <a:gs pos="8000">
                  <a:srgbClr val="83A7C3"/>
                </a:gs>
                <a:gs pos="13000">
                  <a:srgbClr val="768FB9"/>
                </a:gs>
                <a:gs pos="21001">
                  <a:srgbClr val="83A7C3"/>
                </a:gs>
                <a:gs pos="52000">
                  <a:srgbClr val="FFFFFF"/>
                </a:gs>
                <a:gs pos="56000">
                  <a:srgbClr val="9C6563"/>
                </a:gs>
                <a:gs pos="58000">
                  <a:srgbClr val="80302D"/>
                </a:gs>
                <a:gs pos="71001">
                  <a:srgbClr val="C0524E"/>
                </a:gs>
                <a:gs pos="94000">
                  <a:srgbClr val="EBDAD4"/>
                </a:gs>
                <a:gs pos="100000">
                  <a:srgbClr val="55261C"/>
                </a:gs>
              </a:gsLst>
              <a:lin ang="5400000" scaled="0"/>
              <a:tileRect r="-100000" b="-100000"/>
            </a:gradFill>
            <a:effectLst>
              <a:outerShdw blurRad="50800" dist="50800" dir="5400000" algn="ctr" rotWithShape="0">
                <a:srgbClr val="6699FF"/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0" name="19 Rectángulo"/>
            <p:cNvSpPr/>
            <p:nvPr/>
          </p:nvSpPr>
          <p:spPr>
            <a:xfrm>
              <a:off x="-112930" y="1899010"/>
              <a:ext cx="1874270" cy="8785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200" b="1" kern="1200" dirty="0" err="1" smtClean="0">
                  <a:solidFill>
                    <a:schemeClr val="tx1"/>
                  </a:solidFill>
                </a:rPr>
                <a:t>Channel</a:t>
              </a:r>
              <a:endParaRPr lang="es-ES_tradnl" sz="1200" b="1" kern="1200" dirty="0" smtClean="0">
                <a:solidFill>
                  <a:schemeClr val="tx1"/>
                </a:solidFill>
              </a:endParaRPr>
            </a:p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200" b="1" dirty="0" smtClean="0">
                  <a:solidFill>
                    <a:schemeClr val="tx1"/>
                  </a:solidFill>
                </a:rPr>
                <a:t>Managers</a:t>
              </a:r>
              <a:endParaRPr lang="es-ES" sz="12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4" name="23 Flecha curvada hacia arriba"/>
          <p:cNvSpPr/>
          <p:nvPr/>
        </p:nvSpPr>
        <p:spPr>
          <a:xfrm>
            <a:off x="1714480" y="4214818"/>
            <a:ext cx="1928826" cy="71438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5" name="24 Flecha curvada hacia arriba"/>
          <p:cNvSpPr/>
          <p:nvPr/>
        </p:nvSpPr>
        <p:spPr>
          <a:xfrm>
            <a:off x="1357290" y="4214818"/>
            <a:ext cx="4357718" cy="142876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6" name="25 Flecha curvada hacia arriba"/>
          <p:cNvSpPr/>
          <p:nvPr/>
        </p:nvSpPr>
        <p:spPr>
          <a:xfrm>
            <a:off x="1000100" y="4214818"/>
            <a:ext cx="6357982" cy="285752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9" name="28 Flecha curvada hacia arriba"/>
          <p:cNvSpPr/>
          <p:nvPr/>
        </p:nvSpPr>
        <p:spPr>
          <a:xfrm>
            <a:off x="1785918" y="5429264"/>
            <a:ext cx="642942" cy="14287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0" name="29 Flecha derecha"/>
          <p:cNvSpPr/>
          <p:nvPr/>
        </p:nvSpPr>
        <p:spPr>
          <a:xfrm>
            <a:off x="2786050" y="5072074"/>
            <a:ext cx="1143008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Flecha derecha"/>
          <p:cNvSpPr/>
          <p:nvPr/>
        </p:nvSpPr>
        <p:spPr>
          <a:xfrm>
            <a:off x="5143504" y="5072074"/>
            <a:ext cx="928694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Flecha curvada hacia arriba"/>
          <p:cNvSpPr/>
          <p:nvPr/>
        </p:nvSpPr>
        <p:spPr>
          <a:xfrm>
            <a:off x="1643042" y="5429264"/>
            <a:ext cx="3357586" cy="42862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3" name="32 Flecha curvada hacia arriba"/>
          <p:cNvSpPr/>
          <p:nvPr/>
        </p:nvSpPr>
        <p:spPr>
          <a:xfrm>
            <a:off x="2571736" y="5429264"/>
            <a:ext cx="3929090" cy="28575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4" name="33 Flecha curvada hacia arriba"/>
          <p:cNvSpPr/>
          <p:nvPr/>
        </p:nvSpPr>
        <p:spPr>
          <a:xfrm>
            <a:off x="4143372" y="5429264"/>
            <a:ext cx="642942" cy="14287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4" name="43 Flecha izquierda y derecha"/>
          <p:cNvSpPr/>
          <p:nvPr/>
        </p:nvSpPr>
        <p:spPr>
          <a:xfrm>
            <a:off x="6643702" y="3714752"/>
            <a:ext cx="285752" cy="7143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45 Flecha izquierda y derecha"/>
          <p:cNvSpPr/>
          <p:nvPr/>
        </p:nvSpPr>
        <p:spPr>
          <a:xfrm>
            <a:off x="4500562" y="3714752"/>
            <a:ext cx="285752" cy="7143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47 Llamada ovalada"/>
          <p:cNvSpPr/>
          <p:nvPr/>
        </p:nvSpPr>
        <p:spPr>
          <a:xfrm>
            <a:off x="1000100" y="928670"/>
            <a:ext cx="2143140" cy="1071570"/>
          </a:xfrm>
          <a:prstGeom prst="wedgeEllipseCallout">
            <a:avLst>
              <a:gd name="adj1" fmla="val -53747"/>
              <a:gd name="adj2" fmla="val 16023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1400" b="1" dirty="0" err="1" smtClean="0"/>
              <a:t>Trivago</a:t>
            </a:r>
            <a:endParaRPr lang="es-ES_tradnl" sz="1400" b="1" dirty="0" smtClean="0"/>
          </a:p>
          <a:p>
            <a:pPr algn="ctr"/>
            <a:r>
              <a:rPr lang="es-ES_tradnl" sz="1400" b="1" dirty="0" smtClean="0"/>
              <a:t>Kayak</a:t>
            </a:r>
            <a:endParaRPr lang="es-ES" sz="1400" b="1" dirty="0"/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035" y="6055920"/>
            <a:ext cx="1357322" cy="454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64291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 modelo actual</a:t>
            </a:r>
            <a:endParaRPr kumimoji="0" lang="es-E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571472" y="857232"/>
          <a:ext cx="8143932" cy="3429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00496" y="1071546"/>
            <a:ext cx="1285884" cy="67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71934" y="6000768"/>
            <a:ext cx="8668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8 Grupo"/>
          <p:cNvGrpSpPr/>
          <p:nvPr/>
        </p:nvGrpSpPr>
        <p:grpSpPr>
          <a:xfrm>
            <a:off x="1571604" y="4857760"/>
            <a:ext cx="1143008" cy="521374"/>
            <a:chOff x="-112930" y="1899010"/>
            <a:chExt cx="1874270" cy="878564"/>
          </a:xfrm>
        </p:grpSpPr>
        <p:sp>
          <p:nvSpPr>
            <p:cNvPr id="10" name="9 Rectángulo"/>
            <p:cNvSpPr/>
            <p:nvPr/>
          </p:nvSpPr>
          <p:spPr>
            <a:xfrm>
              <a:off x="4212" y="1899010"/>
              <a:ext cx="1757128" cy="878564"/>
            </a:xfrm>
            <a:prstGeom prst="rect">
              <a:avLst/>
            </a:prstGeom>
            <a:gradFill flip="none" rotWithShape="1">
              <a:gsLst>
                <a:gs pos="0">
                  <a:srgbClr val="0070C0"/>
                </a:gs>
                <a:gs pos="8000">
                  <a:srgbClr val="83A7C3"/>
                </a:gs>
                <a:gs pos="13000">
                  <a:srgbClr val="768FB9"/>
                </a:gs>
                <a:gs pos="21001">
                  <a:srgbClr val="83A7C3"/>
                </a:gs>
                <a:gs pos="52000">
                  <a:srgbClr val="FFFFFF"/>
                </a:gs>
                <a:gs pos="56000">
                  <a:srgbClr val="9C6563"/>
                </a:gs>
                <a:gs pos="58000">
                  <a:srgbClr val="80302D"/>
                </a:gs>
                <a:gs pos="71001">
                  <a:srgbClr val="C0524E"/>
                </a:gs>
                <a:gs pos="94000">
                  <a:srgbClr val="EBDAD4"/>
                </a:gs>
                <a:gs pos="100000">
                  <a:srgbClr val="55261C"/>
                </a:gs>
              </a:gsLst>
              <a:lin ang="5400000" scaled="0"/>
              <a:tileRect r="-100000" b="-100000"/>
            </a:gradFill>
            <a:effectLst>
              <a:outerShdw blurRad="50800" dist="50800" dir="5400000" algn="ctr" rotWithShape="0">
                <a:srgbClr val="6699FF"/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1" name="10 Rectángulo"/>
            <p:cNvSpPr/>
            <p:nvPr/>
          </p:nvSpPr>
          <p:spPr>
            <a:xfrm>
              <a:off x="-112930" y="1899010"/>
              <a:ext cx="1874270" cy="8785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200" b="1" kern="1200" dirty="0" err="1" smtClean="0">
                  <a:solidFill>
                    <a:schemeClr val="tx1"/>
                  </a:solidFill>
                </a:rPr>
                <a:t>Touroperadores</a:t>
              </a:r>
              <a:endParaRPr lang="es-ES" sz="12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14 Grupo"/>
          <p:cNvGrpSpPr/>
          <p:nvPr/>
        </p:nvGrpSpPr>
        <p:grpSpPr>
          <a:xfrm>
            <a:off x="3929058" y="4857760"/>
            <a:ext cx="1143008" cy="521374"/>
            <a:chOff x="-112930" y="1899010"/>
            <a:chExt cx="1874270" cy="878564"/>
          </a:xfrm>
        </p:grpSpPr>
        <p:sp>
          <p:nvSpPr>
            <p:cNvPr id="16" name="15 Rectángulo"/>
            <p:cNvSpPr/>
            <p:nvPr/>
          </p:nvSpPr>
          <p:spPr>
            <a:xfrm>
              <a:off x="4212" y="1899010"/>
              <a:ext cx="1757128" cy="878564"/>
            </a:xfrm>
            <a:prstGeom prst="rect">
              <a:avLst/>
            </a:prstGeom>
            <a:gradFill flip="none" rotWithShape="1">
              <a:gsLst>
                <a:gs pos="0">
                  <a:srgbClr val="0070C0"/>
                </a:gs>
                <a:gs pos="8000">
                  <a:srgbClr val="83A7C3"/>
                </a:gs>
                <a:gs pos="13000">
                  <a:srgbClr val="768FB9"/>
                </a:gs>
                <a:gs pos="21001">
                  <a:srgbClr val="83A7C3"/>
                </a:gs>
                <a:gs pos="52000">
                  <a:srgbClr val="FFFFFF"/>
                </a:gs>
                <a:gs pos="56000">
                  <a:srgbClr val="9C6563"/>
                </a:gs>
                <a:gs pos="58000">
                  <a:srgbClr val="80302D"/>
                </a:gs>
                <a:gs pos="71001">
                  <a:srgbClr val="C0524E"/>
                </a:gs>
                <a:gs pos="94000">
                  <a:srgbClr val="EBDAD4"/>
                </a:gs>
                <a:gs pos="100000">
                  <a:srgbClr val="55261C"/>
                </a:gs>
              </a:gsLst>
              <a:lin ang="5400000" scaled="0"/>
              <a:tileRect r="-100000" b="-100000"/>
            </a:gradFill>
            <a:effectLst>
              <a:outerShdw blurRad="50800" dist="50800" dir="5400000" algn="ctr" rotWithShape="0">
                <a:srgbClr val="6699FF"/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7" name="16 Rectángulo"/>
            <p:cNvSpPr/>
            <p:nvPr/>
          </p:nvSpPr>
          <p:spPr>
            <a:xfrm>
              <a:off x="-112930" y="1899010"/>
              <a:ext cx="1874270" cy="8785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200" b="1" kern="1200" dirty="0" smtClean="0">
                  <a:solidFill>
                    <a:schemeClr val="tx1"/>
                  </a:solidFill>
                </a:rPr>
                <a:t>Bancos de </a:t>
              </a:r>
            </a:p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200" b="1" kern="1200" dirty="0" smtClean="0">
                  <a:solidFill>
                    <a:schemeClr val="tx1"/>
                  </a:solidFill>
                </a:rPr>
                <a:t>Camas</a:t>
              </a:r>
              <a:endParaRPr lang="es-ES" sz="12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17 Grupo"/>
          <p:cNvGrpSpPr/>
          <p:nvPr/>
        </p:nvGrpSpPr>
        <p:grpSpPr>
          <a:xfrm>
            <a:off x="6000760" y="4857760"/>
            <a:ext cx="1143008" cy="521374"/>
            <a:chOff x="-112930" y="1899010"/>
            <a:chExt cx="1874270" cy="878564"/>
          </a:xfrm>
        </p:grpSpPr>
        <p:sp>
          <p:nvSpPr>
            <p:cNvPr id="19" name="18 Rectángulo"/>
            <p:cNvSpPr/>
            <p:nvPr/>
          </p:nvSpPr>
          <p:spPr>
            <a:xfrm>
              <a:off x="4212" y="1899010"/>
              <a:ext cx="1757128" cy="878564"/>
            </a:xfrm>
            <a:prstGeom prst="rect">
              <a:avLst/>
            </a:prstGeom>
            <a:gradFill flip="none" rotWithShape="1">
              <a:gsLst>
                <a:gs pos="0">
                  <a:srgbClr val="0070C0"/>
                </a:gs>
                <a:gs pos="8000">
                  <a:srgbClr val="83A7C3"/>
                </a:gs>
                <a:gs pos="13000">
                  <a:srgbClr val="768FB9"/>
                </a:gs>
                <a:gs pos="21001">
                  <a:srgbClr val="83A7C3"/>
                </a:gs>
                <a:gs pos="52000">
                  <a:srgbClr val="FFFFFF"/>
                </a:gs>
                <a:gs pos="56000">
                  <a:srgbClr val="9C6563"/>
                </a:gs>
                <a:gs pos="58000">
                  <a:srgbClr val="80302D"/>
                </a:gs>
                <a:gs pos="71001">
                  <a:srgbClr val="C0524E"/>
                </a:gs>
                <a:gs pos="94000">
                  <a:srgbClr val="EBDAD4"/>
                </a:gs>
                <a:gs pos="100000">
                  <a:srgbClr val="55261C"/>
                </a:gs>
              </a:gsLst>
              <a:lin ang="5400000" scaled="0"/>
              <a:tileRect r="-100000" b="-100000"/>
            </a:gradFill>
            <a:effectLst>
              <a:outerShdw blurRad="50800" dist="50800" dir="5400000" algn="ctr" rotWithShape="0">
                <a:srgbClr val="6699FF"/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0" name="19 Rectángulo"/>
            <p:cNvSpPr/>
            <p:nvPr/>
          </p:nvSpPr>
          <p:spPr>
            <a:xfrm>
              <a:off x="-112930" y="1899010"/>
              <a:ext cx="1874270" cy="8785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200" b="1" kern="1200" dirty="0" err="1" smtClean="0">
                  <a:solidFill>
                    <a:schemeClr val="tx1"/>
                  </a:solidFill>
                </a:rPr>
                <a:t>Channel</a:t>
              </a:r>
              <a:endParaRPr lang="es-ES_tradnl" sz="1200" b="1" kern="1200" dirty="0" smtClean="0">
                <a:solidFill>
                  <a:schemeClr val="tx1"/>
                </a:solidFill>
              </a:endParaRPr>
            </a:p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200" b="1" dirty="0" smtClean="0">
                  <a:solidFill>
                    <a:schemeClr val="tx1"/>
                  </a:solidFill>
                </a:rPr>
                <a:t>Managers</a:t>
              </a:r>
              <a:endParaRPr lang="es-ES" sz="12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4" name="23 Flecha curvada hacia arriba"/>
          <p:cNvSpPr/>
          <p:nvPr/>
        </p:nvSpPr>
        <p:spPr>
          <a:xfrm>
            <a:off x="1714480" y="4214818"/>
            <a:ext cx="1928826" cy="7143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5" name="24 Flecha curvada hacia arriba"/>
          <p:cNvSpPr/>
          <p:nvPr/>
        </p:nvSpPr>
        <p:spPr>
          <a:xfrm>
            <a:off x="1357290" y="4214818"/>
            <a:ext cx="4357718" cy="14287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6" name="25 Flecha curvada hacia arriba"/>
          <p:cNvSpPr/>
          <p:nvPr/>
        </p:nvSpPr>
        <p:spPr>
          <a:xfrm>
            <a:off x="1000100" y="4214818"/>
            <a:ext cx="6357982" cy="28575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9" name="28 Flecha curvada hacia arriba"/>
          <p:cNvSpPr/>
          <p:nvPr/>
        </p:nvSpPr>
        <p:spPr>
          <a:xfrm>
            <a:off x="1785918" y="5429264"/>
            <a:ext cx="642942" cy="14287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0" name="29 Flecha derecha"/>
          <p:cNvSpPr/>
          <p:nvPr/>
        </p:nvSpPr>
        <p:spPr>
          <a:xfrm>
            <a:off x="2786050" y="5072074"/>
            <a:ext cx="1143008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Flecha derecha"/>
          <p:cNvSpPr/>
          <p:nvPr/>
        </p:nvSpPr>
        <p:spPr>
          <a:xfrm>
            <a:off x="5143504" y="5072074"/>
            <a:ext cx="928694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Flecha curvada hacia arriba"/>
          <p:cNvSpPr/>
          <p:nvPr/>
        </p:nvSpPr>
        <p:spPr>
          <a:xfrm>
            <a:off x="1643042" y="5429264"/>
            <a:ext cx="3357586" cy="42862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3" name="32 Flecha curvada hacia arriba"/>
          <p:cNvSpPr/>
          <p:nvPr/>
        </p:nvSpPr>
        <p:spPr>
          <a:xfrm>
            <a:off x="2571736" y="5429264"/>
            <a:ext cx="3929090" cy="285752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4" name="33 Flecha curvada hacia arriba"/>
          <p:cNvSpPr/>
          <p:nvPr/>
        </p:nvSpPr>
        <p:spPr>
          <a:xfrm>
            <a:off x="4143372" y="5429264"/>
            <a:ext cx="642942" cy="14287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cxnSp>
        <p:nvCxnSpPr>
          <p:cNvPr id="43" name="42 Conector recto"/>
          <p:cNvCxnSpPr/>
          <p:nvPr/>
        </p:nvCxnSpPr>
        <p:spPr>
          <a:xfrm rot="5400000">
            <a:off x="3500430" y="4429132"/>
            <a:ext cx="5715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Conector recto"/>
          <p:cNvCxnSpPr/>
          <p:nvPr/>
        </p:nvCxnSpPr>
        <p:spPr>
          <a:xfrm>
            <a:off x="2428860" y="4714884"/>
            <a:ext cx="407196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6 Conector recto de flecha"/>
          <p:cNvCxnSpPr/>
          <p:nvPr/>
        </p:nvCxnSpPr>
        <p:spPr>
          <a:xfrm rot="5400000">
            <a:off x="2357422" y="4786322"/>
            <a:ext cx="142876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53 Conector recto de flecha"/>
          <p:cNvCxnSpPr/>
          <p:nvPr/>
        </p:nvCxnSpPr>
        <p:spPr>
          <a:xfrm rot="5400000">
            <a:off x="4572794" y="4786322"/>
            <a:ext cx="142082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58 Conector recto de flecha"/>
          <p:cNvCxnSpPr>
            <a:endCxn id="20" idx="0"/>
          </p:cNvCxnSpPr>
          <p:nvPr/>
        </p:nvCxnSpPr>
        <p:spPr>
          <a:xfrm rot="16200000" flipH="1">
            <a:off x="6465107" y="4750603"/>
            <a:ext cx="142876" cy="714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60 Conector recto"/>
          <p:cNvCxnSpPr/>
          <p:nvPr/>
        </p:nvCxnSpPr>
        <p:spPr>
          <a:xfrm rot="5400000">
            <a:off x="2607455" y="5536421"/>
            <a:ext cx="164307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62 Conector recto de flecha"/>
          <p:cNvCxnSpPr/>
          <p:nvPr/>
        </p:nvCxnSpPr>
        <p:spPr>
          <a:xfrm>
            <a:off x="3428992" y="6357958"/>
            <a:ext cx="571504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64 Conector recto de flecha"/>
          <p:cNvCxnSpPr/>
          <p:nvPr/>
        </p:nvCxnSpPr>
        <p:spPr>
          <a:xfrm rot="5400000">
            <a:off x="4786314" y="5715016"/>
            <a:ext cx="571504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66 Conector recto"/>
          <p:cNvCxnSpPr/>
          <p:nvPr/>
        </p:nvCxnSpPr>
        <p:spPr>
          <a:xfrm rot="5400000">
            <a:off x="1893075" y="6036487"/>
            <a:ext cx="121444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68 Conector recto de flecha"/>
          <p:cNvCxnSpPr/>
          <p:nvPr/>
        </p:nvCxnSpPr>
        <p:spPr>
          <a:xfrm>
            <a:off x="2500298" y="6643710"/>
            <a:ext cx="142876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72 Conector recto de flecha"/>
          <p:cNvCxnSpPr/>
          <p:nvPr/>
        </p:nvCxnSpPr>
        <p:spPr>
          <a:xfrm rot="16200000" flipV="1">
            <a:off x="6143636" y="4143380"/>
            <a:ext cx="714380" cy="7143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74 Conector recto"/>
          <p:cNvCxnSpPr/>
          <p:nvPr/>
        </p:nvCxnSpPr>
        <p:spPr>
          <a:xfrm rot="5400000">
            <a:off x="4679157" y="5250669"/>
            <a:ext cx="22145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76 Conector recto de flecha"/>
          <p:cNvCxnSpPr/>
          <p:nvPr/>
        </p:nvCxnSpPr>
        <p:spPr>
          <a:xfrm rot="10800000">
            <a:off x="5214942" y="6357958"/>
            <a:ext cx="571504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77 Flecha izquierda y derecha"/>
          <p:cNvSpPr/>
          <p:nvPr/>
        </p:nvSpPr>
        <p:spPr>
          <a:xfrm>
            <a:off x="4500562" y="3714752"/>
            <a:ext cx="285752" cy="71438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9" name="78 Flecha izquierda y derecha"/>
          <p:cNvSpPr/>
          <p:nvPr/>
        </p:nvSpPr>
        <p:spPr>
          <a:xfrm>
            <a:off x="6643702" y="3714752"/>
            <a:ext cx="285752" cy="7143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0" name="79 Llamada ovalada"/>
          <p:cNvSpPr/>
          <p:nvPr/>
        </p:nvSpPr>
        <p:spPr>
          <a:xfrm>
            <a:off x="1000100" y="1142984"/>
            <a:ext cx="2143140" cy="1071570"/>
          </a:xfrm>
          <a:prstGeom prst="wedgeEllipseCallout">
            <a:avLst>
              <a:gd name="adj1" fmla="val 51700"/>
              <a:gd name="adj2" fmla="val 1517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1400" b="1" dirty="0" smtClean="0"/>
              <a:t>Canarias.com</a:t>
            </a:r>
          </a:p>
          <a:p>
            <a:pPr algn="ctr"/>
            <a:r>
              <a:rPr lang="es-ES_tradnl" sz="1400" b="1" dirty="0" smtClean="0"/>
              <a:t>Logitravel.com</a:t>
            </a:r>
            <a:endParaRPr lang="es-ES" sz="1400" b="1" dirty="0"/>
          </a:p>
        </p:txBody>
      </p:sp>
      <p:pic>
        <p:nvPicPr>
          <p:cNvPr id="82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035" y="6055920"/>
            <a:ext cx="1357322" cy="454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4572008"/>
            <a:ext cx="8229600" cy="2285992"/>
          </a:xfrm>
        </p:spPr>
        <p:txBody>
          <a:bodyPr>
            <a:normAutofit/>
          </a:bodyPr>
          <a:lstStyle/>
          <a:p>
            <a:r>
              <a:rPr lang="es-ES_tradnl" sz="2800" b="1" dirty="0" smtClean="0">
                <a:solidFill>
                  <a:schemeClr val="tx2">
                    <a:lumMod val="75000"/>
                  </a:schemeClr>
                </a:solidFill>
              </a:rPr>
              <a:t>Al elegir un destino y unas fechas vamos a lanzar una solicitud a todos los proveedores con los que estamos integrados </a:t>
            </a:r>
            <a:endParaRPr lang="es-E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643050"/>
            <a:ext cx="8485847" cy="2809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 que hay detrás de una reserva</a:t>
            </a:r>
            <a:endParaRPr kumimoji="0" lang="es-E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4 Flecha arriba"/>
          <p:cNvSpPr/>
          <p:nvPr/>
        </p:nvSpPr>
        <p:spPr>
          <a:xfrm rot="20332907">
            <a:off x="2933870" y="4275589"/>
            <a:ext cx="431370" cy="504410"/>
          </a:xfrm>
          <a:prstGeom prst="upArrow">
            <a:avLst>
              <a:gd name="adj1" fmla="val 52960"/>
              <a:gd name="adj2" fmla="val 50195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5" y="6055920"/>
            <a:ext cx="1357322" cy="454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357298"/>
            <a:ext cx="7517331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1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 envía la petición</a:t>
            </a:r>
            <a:endParaRPr kumimoji="0" lang="es-E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5" y="6055920"/>
            <a:ext cx="1357322" cy="454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1071</TotalTime>
  <Words>441</Words>
  <Application>Microsoft Office PowerPoint</Application>
  <PresentationFormat>Presentación en pantalla (4:3)</PresentationFormat>
  <Paragraphs>109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La distribución hotelera. El reto de llegar al cliente en un mercado global</vt:lpstr>
      <vt:lpstr>El modelo cásico</vt:lpstr>
      <vt:lpstr>El modelo cásico evolucionado</vt:lpstr>
      <vt:lpstr>Diapositiva 4</vt:lpstr>
      <vt:lpstr>Diapositiva 5</vt:lpstr>
      <vt:lpstr>Diapositiva 6</vt:lpstr>
      <vt:lpstr>Diapositiva 7</vt:lpstr>
      <vt:lpstr>Al elegir un destino y unas fechas vamos a lanzar una solicitud a todos los proveedores con los que estamos integrados </vt:lpstr>
      <vt:lpstr>Se envía la petición</vt:lpstr>
      <vt:lpstr>Entra en acción el motor de reservas</vt:lpstr>
      <vt:lpstr>Análisis de uno de los resultados</vt:lpstr>
      <vt:lpstr>“Disección” de una reserva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distribución hotelera. El reto de llegar al cliente en un mercado global</dc:title>
  <dc:creator>Canarias.com</dc:creator>
  <cp:lastModifiedBy>Canarias.com</cp:lastModifiedBy>
  <cp:revision>2</cp:revision>
  <dcterms:created xsi:type="dcterms:W3CDTF">2014-10-17T18:44:35Z</dcterms:created>
  <dcterms:modified xsi:type="dcterms:W3CDTF">2014-10-20T09:18:23Z</dcterms:modified>
</cp:coreProperties>
</file>